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ink/ink1.xml" ContentType="application/inkml+xml"/>
  <Override PartName="/ppt/ink/ink2.xml" ContentType="application/inkml+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84" r:id="rId3"/>
  </p:sldMasterIdLst>
  <p:handoutMasterIdLst>
    <p:handoutMasterId r:id="rId28"/>
  </p:handoutMasterIdLst>
  <p:sldIdLst>
    <p:sldId id="257" r:id="rId4"/>
    <p:sldId id="407" r:id="rId5"/>
    <p:sldId id="259" r:id="rId6"/>
    <p:sldId id="399" r:id="rId7"/>
    <p:sldId id="400" r:id="rId8"/>
    <p:sldId id="408" r:id="rId9"/>
    <p:sldId id="409" r:id="rId10"/>
    <p:sldId id="410" r:id="rId11"/>
    <p:sldId id="401" r:id="rId12"/>
    <p:sldId id="397" r:id="rId13"/>
    <p:sldId id="411" r:id="rId14"/>
    <p:sldId id="412" r:id="rId15"/>
    <p:sldId id="413" r:id="rId16"/>
    <p:sldId id="414" r:id="rId17"/>
    <p:sldId id="415" r:id="rId18"/>
    <p:sldId id="416" r:id="rId19"/>
    <p:sldId id="417" r:id="rId20"/>
    <p:sldId id="418" r:id="rId21"/>
    <p:sldId id="402" r:id="rId22"/>
    <p:sldId id="403" r:id="rId23"/>
    <p:sldId id="404" r:id="rId24"/>
    <p:sldId id="398" r:id="rId25"/>
    <p:sldId id="405" r:id="rId26"/>
    <p:sldId id="406"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C4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E8DC7D-E64E-44AD-9FC6-8D62262590A5}" v="4" dt="2020-02-03T11:20:03.1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4" autoAdjust="0"/>
    <p:restoredTop sz="94660"/>
  </p:normalViewPr>
  <p:slideViewPr>
    <p:cSldViewPr snapToGrid="0">
      <p:cViewPr varScale="1">
        <p:scale>
          <a:sx n="111" d="100"/>
          <a:sy n="111" d="100"/>
        </p:scale>
        <p:origin x="348" y="96"/>
      </p:cViewPr>
      <p:guideLst/>
    </p:cSldViewPr>
  </p:slideViewPr>
  <p:notesTextViewPr>
    <p:cViewPr>
      <p:scale>
        <a:sx n="1" d="1"/>
        <a:sy n="1" d="1"/>
      </p:scale>
      <p:origin x="0" y="0"/>
    </p:cViewPr>
  </p:notesTextViewPr>
  <p:notesViewPr>
    <p:cSldViewPr snapToGrid="0">
      <p:cViewPr varScale="1">
        <p:scale>
          <a:sx n="45" d="100"/>
          <a:sy n="45" d="100"/>
        </p:scale>
        <p:origin x="2762"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Chiazza" userId="1d1d8bead84ce354" providerId="LiveId" clId="{33D769F1-336B-4679-88ED-2F5581A452E0}"/>
    <pc:docChg chg="undo custSel mod addSld delSld modSld sldOrd delMainMaster modMainMaster">
      <pc:chgData name="brandon Chiazza" userId="1d1d8bead84ce354" providerId="LiveId" clId="{33D769F1-336B-4679-88ED-2F5581A452E0}" dt="2019-12-08T02:42:08.623" v="6613"/>
      <pc:docMkLst>
        <pc:docMk/>
      </pc:docMkLst>
      <pc:sldChg chg="addSp delSp modSp mod setBg">
        <pc:chgData name="brandon Chiazza" userId="1d1d8bead84ce354" providerId="LiveId" clId="{33D769F1-336B-4679-88ED-2F5581A452E0}" dt="2019-12-08T02:10:08.905" v="4855" actId="207"/>
        <pc:sldMkLst>
          <pc:docMk/>
          <pc:sldMk cId="1295003720" sldId="257"/>
        </pc:sldMkLst>
        <pc:spChg chg="mod">
          <ac:chgData name="brandon Chiazza" userId="1d1d8bead84ce354" providerId="LiveId" clId="{33D769F1-336B-4679-88ED-2F5581A452E0}" dt="2019-12-06T13:47:51.893" v="1734" actId="20577"/>
          <ac:spMkLst>
            <pc:docMk/>
            <pc:sldMk cId="1295003720" sldId="257"/>
            <ac:spMk id="2" creationId="{4E8072FA-030B-4724-A39C-9C435B7085E8}"/>
          </ac:spMkLst>
        </pc:spChg>
        <pc:spChg chg="mod">
          <ac:chgData name="brandon Chiazza" userId="1d1d8bead84ce354" providerId="LiveId" clId="{33D769F1-336B-4679-88ED-2F5581A452E0}" dt="2019-12-06T13:48:00.731" v="1745" actId="20577"/>
          <ac:spMkLst>
            <pc:docMk/>
            <pc:sldMk cId="1295003720" sldId="257"/>
            <ac:spMk id="3" creationId="{E5FADD1C-8A17-4D94-8BA1-2D8391B5D032}"/>
          </ac:spMkLst>
        </pc:spChg>
        <pc:spChg chg="add mod">
          <ac:chgData name="brandon Chiazza" userId="1d1d8bead84ce354" providerId="LiveId" clId="{33D769F1-336B-4679-88ED-2F5581A452E0}" dt="2019-12-08T02:10:04.579" v="4854" actId="207"/>
          <ac:spMkLst>
            <pc:docMk/>
            <pc:sldMk cId="1295003720" sldId="257"/>
            <ac:spMk id="4" creationId="{2944A24C-E933-499B-AEAE-C54E92986D44}"/>
          </ac:spMkLst>
        </pc:spChg>
        <pc:spChg chg="add mod">
          <ac:chgData name="brandon Chiazza" userId="1d1d8bead84ce354" providerId="LiveId" clId="{33D769F1-336B-4679-88ED-2F5581A452E0}" dt="2019-12-08T02:10:08.905" v="4855" actId="207"/>
          <ac:spMkLst>
            <pc:docMk/>
            <pc:sldMk cId="1295003720" sldId="257"/>
            <ac:spMk id="5" creationId="{5DF9FE87-5BD3-412B-B831-9265B510C629}"/>
          </ac:spMkLst>
        </pc:spChg>
        <pc:spChg chg="add del">
          <ac:chgData name="brandon Chiazza" userId="1d1d8bead84ce354" providerId="LiveId" clId="{33D769F1-336B-4679-88ED-2F5581A452E0}" dt="2019-12-06T12:12:15.990" v="3" actId="26606"/>
          <ac:spMkLst>
            <pc:docMk/>
            <pc:sldMk cId="1295003720" sldId="257"/>
            <ac:spMk id="8" creationId="{559AE206-7EBA-4D33-8BC9-9D8158553F0E}"/>
          </ac:spMkLst>
        </pc:spChg>
        <pc:spChg chg="add del">
          <ac:chgData name="brandon Chiazza" userId="1d1d8bead84ce354" providerId="LiveId" clId="{33D769F1-336B-4679-88ED-2F5581A452E0}" dt="2019-12-06T12:11:50.415" v="1" actId="26606"/>
          <ac:spMkLst>
            <pc:docMk/>
            <pc:sldMk cId="1295003720" sldId="257"/>
            <ac:spMk id="9" creationId="{71B2258F-86CA-4D4D-8270-BC05FCDEBFB3}"/>
          </ac:spMkLst>
        </pc:spChg>
        <pc:spChg chg="add del">
          <ac:chgData name="brandon Chiazza" userId="1d1d8bead84ce354" providerId="LiveId" clId="{33D769F1-336B-4679-88ED-2F5581A452E0}" dt="2019-12-06T12:12:15.990" v="3" actId="26606"/>
          <ac:spMkLst>
            <pc:docMk/>
            <pc:sldMk cId="1295003720" sldId="257"/>
            <ac:spMk id="10" creationId="{6437D937-A7F1-4011-92B4-328E5BE1B166}"/>
          </ac:spMkLst>
        </pc:spChg>
        <pc:spChg chg="add del">
          <ac:chgData name="brandon Chiazza" userId="1d1d8bead84ce354" providerId="LiveId" clId="{33D769F1-336B-4679-88ED-2F5581A452E0}" dt="2019-12-06T12:12:15.990" v="3" actId="26606"/>
          <ac:spMkLst>
            <pc:docMk/>
            <pc:sldMk cId="1295003720" sldId="257"/>
            <ac:spMk id="12" creationId="{B672F332-AF08-46C6-94F0-77684310D7B7}"/>
          </ac:spMkLst>
        </pc:spChg>
        <pc:spChg chg="add del">
          <ac:chgData name="brandon Chiazza" userId="1d1d8bead84ce354" providerId="LiveId" clId="{33D769F1-336B-4679-88ED-2F5581A452E0}" dt="2019-12-06T12:12:15.990" v="3" actId="26606"/>
          <ac:spMkLst>
            <pc:docMk/>
            <pc:sldMk cId="1295003720" sldId="257"/>
            <ac:spMk id="14" creationId="{34244EF8-D73A-40E1-BE73-D46E6B4B04ED}"/>
          </ac:spMkLst>
        </pc:spChg>
        <pc:spChg chg="add del">
          <ac:chgData name="brandon Chiazza" userId="1d1d8bead84ce354" providerId="LiveId" clId="{33D769F1-336B-4679-88ED-2F5581A452E0}" dt="2019-12-06T12:12:15.990" v="3" actId="26606"/>
          <ac:spMkLst>
            <pc:docMk/>
            <pc:sldMk cId="1295003720" sldId="257"/>
            <ac:spMk id="16" creationId="{AB84D7E8-4ECB-42D7-ADBF-01689B0F24AE}"/>
          </ac:spMkLst>
        </pc:spChg>
        <pc:picChg chg="add del">
          <ac:chgData name="brandon Chiazza" userId="1d1d8bead84ce354" providerId="LiveId" clId="{33D769F1-336B-4679-88ED-2F5581A452E0}" dt="2019-12-06T12:11:50.415" v="1" actId="26606"/>
          <ac:picMkLst>
            <pc:docMk/>
            <pc:sldMk cId="1295003720" sldId="257"/>
            <ac:picMk id="5" creationId="{D565C35F-4AED-47C8-8922-7D6645B37A57}"/>
          </ac:picMkLst>
        </pc:picChg>
        <pc:cxnChg chg="add del">
          <ac:chgData name="brandon Chiazza" userId="1d1d8bead84ce354" providerId="LiveId" clId="{33D769F1-336B-4679-88ED-2F5581A452E0}" dt="2019-12-06T12:12:15.990" v="3" actId="26606"/>
          <ac:cxnSpMkLst>
            <pc:docMk/>
            <pc:sldMk cId="1295003720" sldId="257"/>
            <ac:cxnSpMk id="18" creationId="{9E8E38ED-369A-44C2-B635-0BED0E48A6E8}"/>
          </ac:cxnSpMkLst>
        </pc:cxnChg>
      </pc:sldChg>
      <pc:sldChg chg="addSp delSp modSp">
        <pc:chgData name="brandon Chiazza" userId="1d1d8bead84ce354" providerId="LiveId" clId="{33D769F1-336B-4679-88ED-2F5581A452E0}" dt="2019-12-08T02:03:01.146" v="3955" actId="20577"/>
        <pc:sldMkLst>
          <pc:docMk/>
          <pc:sldMk cId="459205119" sldId="259"/>
        </pc:sldMkLst>
        <pc:spChg chg="mod">
          <ac:chgData name="brandon Chiazza" userId="1d1d8bead84ce354" providerId="LiveId" clId="{33D769F1-336B-4679-88ED-2F5581A452E0}" dt="2019-12-06T12:34:33.333" v="534" actId="1076"/>
          <ac:spMkLst>
            <pc:docMk/>
            <pc:sldMk cId="459205119" sldId="259"/>
            <ac:spMk id="3" creationId="{56A1AEED-9C7F-4B35-8712-AB41F15AB3C5}"/>
          </ac:spMkLst>
        </pc:spChg>
        <pc:spChg chg="mod">
          <ac:chgData name="brandon Chiazza" userId="1d1d8bead84ce354" providerId="LiveId" clId="{33D769F1-336B-4679-88ED-2F5581A452E0}" dt="2019-12-06T12:12:56.386" v="15" actId="20577"/>
          <ac:spMkLst>
            <pc:docMk/>
            <pc:sldMk cId="459205119" sldId="259"/>
            <ac:spMk id="6" creationId="{303DCDE6-D9DD-4066-BD7D-73F5307DBC3F}"/>
          </ac:spMkLst>
        </pc:spChg>
        <pc:spChg chg="add del mod">
          <ac:chgData name="brandon Chiazza" userId="1d1d8bead84ce354" providerId="LiveId" clId="{33D769F1-336B-4679-88ED-2F5581A452E0}" dt="2019-12-06T12:26:10.919" v="233" actId="478"/>
          <ac:spMkLst>
            <pc:docMk/>
            <pc:sldMk cId="459205119" sldId="259"/>
            <ac:spMk id="7" creationId="{B4AA3528-1175-43C9-A854-87AD2B9F7F0F}"/>
          </ac:spMkLst>
        </pc:spChg>
        <pc:spChg chg="add del mod">
          <ac:chgData name="brandon Chiazza" userId="1d1d8bead84ce354" providerId="LiveId" clId="{33D769F1-336B-4679-88ED-2F5581A452E0}" dt="2019-12-06T12:22:21.094" v="187" actId="478"/>
          <ac:spMkLst>
            <pc:docMk/>
            <pc:sldMk cId="459205119" sldId="259"/>
            <ac:spMk id="12" creationId="{396F4620-965A-4235-ABBB-C6335ABCF817}"/>
          </ac:spMkLst>
        </pc:spChg>
        <pc:spChg chg="add del mod">
          <ac:chgData name="brandon Chiazza" userId="1d1d8bead84ce354" providerId="LiveId" clId="{33D769F1-336B-4679-88ED-2F5581A452E0}" dt="2019-12-06T12:22:18.989" v="186" actId="478"/>
          <ac:spMkLst>
            <pc:docMk/>
            <pc:sldMk cId="459205119" sldId="259"/>
            <ac:spMk id="13" creationId="{64019F62-82C5-4737-B830-0ADED63597A5}"/>
          </ac:spMkLst>
        </pc:spChg>
        <pc:spChg chg="add del mod">
          <ac:chgData name="brandon Chiazza" userId="1d1d8bead84ce354" providerId="LiveId" clId="{33D769F1-336B-4679-88ED-2F5581A452E0}" dt="2019-12-06T12:22:21.094" v="187" actId="478"/>
          <ac:spMkLst>
            <pc:docMk/>
            <pc:sldMk cId="459205119" sldId="259"/>
            <ac:spMk id="14" creationId="{B1C211AB-DA5B-49B2-B9A5-0671C95B5596}"/>
          </ac:spMkLst>
        </pc:spChg>
        <pc:spChg chg="add del mod">
          <ac:chgData name="brandon Chiazza" userId="1d1d8bead84ce354" providerId="LiveId" clId="{33D769F1-336B-4679-88ED-2F5581A452E0}" dt="2019-12-06T12:22:21.094" v="187" actId="478"/>
          <ac:spMkLst>
            <pc:docMk/>
            <pc:sldMk cId="459205119" sldId="259"/>
            <ac:spMk id="15" creationId="{7D83BE9C-AC60-4B01-95E7-4EB046A60529}"/>
          </ac:spMkLst>
        </pc:spChg>
        <pc:spChg chg="add del mod">
          <ac:chgData name="brandon Chiazza" userId="1d1d8bead84ce354" providerId="LiveId" clId="{33D769F1-336B-4679-88ED-2F5581A452E0}" dt="2019-12-06T12:22:17.575" v="185" actId="478"/>
          <ac:spMkLst>
            <pc:docMk/>
            <pc:sldMk cId="459205119" sldId="259"/>
            <ac:spMk id="16" creationId="{659E9AF7-19FD-408A-916B-DE3EF050A306}"/>
          </ac:spMkLst>
        </pc:spChg>
        <pc:spChg chg="add del mod">
          <ac:chgData name="brandon Chiazza" userId="1d1d8bead84ce354" providerId="LiveId" clId="{33D769F1-336B-4679-88ED-2F5581A452E0}" dt="2019-12-06T12:23:18.870" v="192" actId="478"/>
          <ac:spMkLst>
            <pc:docMk/>
            <pc:sldMk cId="459205119" sldId="259"/>
            <ac:spMk id="17" creationId="{91B14EEB-1EC1-4E05-A3B5-A66F37A82922}"/>
          </ac:spMkLst>
        </pc:spChg>
        <pc:spChg chg="add del mod">
          <ac:chgData name="brandon Chiazza" userId="1d1d8bead84ce354" providerId="LiveId" clId="{33D769F1-336B-4679-88ED-2F5581A452E0}" dt="2019-12-06T12:24:01.093" v="208" actId="11529"/>
          <ac:spMkLst>
            <pc:docMk/>
            <pc:sldMk cId="459205119" sldId="259"/>
            <ac:spMk id="18" creationId="{5DA4C208-677C-4BAA-82F0-FAA1BC043B4A}"/>
          </ac:spMkLst>
        </pc:spChg>
        <pc:spChg chg="add del mod">
          <ac:chgData name="brandon Chiazza" userId="1d1d8bead84ce354" providerId="LiveId" clId="{33D769F1-336B-4679-88ED-2F5581A452E0}" dt="2019-12-06T12:24:00.447" v="207"/>
          <ac:spMkLst>
            <pc:docMk/>
            <pc:sldMk cId="459205119" sldId="259"/>
            <ac:spMk id="19" creationId="{247A453E-DCD7-4B7D-A533-7918B871A74C}"/>
          </ac:spMkLst>
        </pc:spChg>
        <pc:spChg chg="add del mod">
          <ac:chgData name="brandon Chiazza" userId="1d1d8bead84ce354" providerId="LiveId" clId="{33D769F1-336B-4679-88ED-2F5581A452E0}" dt="2019-12-06T12:23:59.700" v="205"/>
          <ac:spMkLst>
            <pc:docMk/>
            <pc:sldMk cId="459205119" sldId="259"/>
            <ac:spMk id="20" creationId="{A76F2DC8-2B7E-48F6-ADE4-D4AA0693A1BC}"/>
          </ac:spMkLst>
        </pc:spChg>
        <pc:spChg chg="add mod">
          <ac:chgData name="brandon Chiazza" userId="1d1d8bead84ce354" providerId="LiveId" clId="{33D769F1-336B-4679-88ED-2F5581A452E0}" dt="2019-12-06T12:30:49.282" v="379" actId="1036"/>
          <ac:spMkLst>
            <pc:docMk/>
            <pc:sldMk cId="459205119" sldId="259"/>
            <ac:spMk id="21" creationId="{F56715FA-D64D-4936-9337-13FDDF46567B}"/>
          </ac:spMkLst>
        </pc:spChg>
        <pc:spChg chg="add mod">
          <ac:chgData name="brandon Chiazza" userId="1d1d8bead84ce354" providerId="LiveId" clId="{33D769F1-336B-4679-88ED-2F5581A452E0}" dt="2019-12-06T12:31:44.859" v="439" actId="1037"/>
          <ac:spMkLst>
            <pc:docMk/>
            <pc:sldMk cId="459205119" sldId="259"/>
            <ac:spMk id="22" creationId="{3EE8B7E6-DD51-4D83-AFE5-CA081F6DDBC0}"/>
          </ac:spMkLst>
        </pc:spChg>
        <pc:spChg chg="add mod">
          <ac:chgData name="brandon Chiazza" userId="1d1d8bead84ce354" providerId="LiveId" clId="{33D769F1-336B-4679-88ED-2F5581A452E0}" dt="2019-12-06T12:35:23.690" v="546" actId="1076"/>
          <ac:spMkLst>
            <pc:docMk/>
            <pc:sldMk cId="459205119" sldId="259"/>
            <ac:spMk id="23" creationId="{564AB28F-8E5E-456D-94A6-B081724BEC4B}"/>
          </ac:spMkLst>
        </pc:spChg>
        <pc:spChg chg="add">
          <ac:chgData name="brandon Chiazza" userId="1d1d8bead84ce354" providerId="LiveId" clId="{33D769F1-336B-4679-88ED-2F5581A452E0}" dt="2019-12-08T02:02:29.066" v="3813"/>
          <ac:spMkLst>
            <pc:docMk/>
            <pc:sldMk cId="459205119" sldId="259"/>
            <ac:spMk id="24" creationId="{E4786F02-649A-4978-A0B2-3F29AB695F9E}"/>
          </ac:spMkLst>
        </pc:spChg>
        <pc:spChg chg="add mod">
          <ac:chgData name="brandon Chiazza" userId="1d1d8bead84ce354" providerId="LiveId" clId="{33D769F1-336B-4679-88ED-2F5581A452E0}" dt="2019-12-08T02:03:01.146" v="3955" actId="20577"/>
          <ac:spMkLst>
            <pc:docMk/>
            <pc:sldMk cId="459205119" sldId="259"/>
            <ac:spMk id="28" creationId="{E8E6176B-E0A4-446A-B2B2-321852820013}"/>
          </ac:spMkLst>
        </pc:spChg>
        <pc:spChg chg="add mod">
          <ac:chgData name="brandon Chiazza" userId="1d1d8bead84ce354" providerId="LiveId" clId="{33D769F1-336B-4679-88ED-2F5581A452E0}" dt="2019-12-06T12:31:32.243" v="422" actId="208"/>
          <ac:spMkLst>
            <pc:docMk/>
            <pc:sldMk cId="459205119" sldId="259"/>
            <ac:spMk id="47" creationId="{12278EA3-E581-4A6C-9369-A1B42BC3ED95}"/>
          </ac:spMkLst>
        </pc:spChg>
        <pc:spChg chg="add mod">
          <ac:chgData name="brandon Chiazza" userId="1d1d8bead84ce354" providerId="LiveId" clId="{33D769F1-336B-4679-88ED-2F5581A452E0}" dt="2019-12-06T12:31:18.205" v="421" actId="208"/>
          <ac:spMkLst>
            <pc:docMk/>
            <pc:sldMk cId="459205119" sldId="259"/>
            <ac:spMk id="48" creationId="{B72ACE05-82A5-42F0-B8F0-EED22D166895}"/>
          </ac:spMkLst>
        </pc:spChg>
        <pc:spChg chg="add mod">
          <ac:chgData name="brandon Chiazza" userId="1d1d8bead84ce354" providerId="LiveId" clId="{33D769F1-336B-4679-88ED-2F5581A452E0}" dt="2019-12-06T12:32:39.159" v="483" actId="207"/>
          <ac:spMkLst>
            <pc:docMk/>
            <pc:sldMk cId="459205119" sldId="259"/>
            <ac:spMk id="50" creationId="{BA47BC45-1461-4B7D-8E18-6FBBCB2845A5}"/>
          </ac:spMkLst>
        </pc:spChg>
        <pc:spChg chg="add mod">
          <ac:chgData name="brandon Chiazza" userId="1d1d8bead84ce354" providerId="LiveId" clId="{33D769F1-336B-4679-88ED-2F5581A452E0}" dt="2019-12-06T12:32:24.944" v="480" actId="208"/>
          <ac:spMkLst>
            <pc:docMk/>
            <pc:sldMk cId="459205119" sldId="259"/>
            <ac:spMk id="51" creationId="{64AC85B4-FD7F-4F52-92C9-00A8F254E5A9}"/>
          </ac:spMkLst>
        </pc:spChg>
        <pc:spChg chg="add mod">
          <ac:chgData name="brandon Chiazza" userId="1d1d8bead84ce354" providerId="LiveId" clId="{33D769F1-336B-4679-88ED-2F5581A452E0}" dt="2019-12-06T12:34:54.235" v="538" actId="207"/>
          <ac:spMkLst>
            <pc:docMk/>
            <pc:sldMk cId="459205119" sldId="259"/>
            <ac:spMk id="53" creationId="{D7C10531-C028-4A11-88BC-85DFEF8568BB}"/>
          </ac:spMkLst>
        </pc:spChg>
        <pc:spChg chg="add mod">
          <ac:chgData name="brandon Chiazza" userId="1d1d8bead84ce354" providerId="LiveId" clId="{33D769F1-336B-4679-88ED-2F5581A452E0}" dt="2019-12-06T12:35:05.344" v="541" actId="208"/>
          <ac:spMkLst>
            <pc:docMk/>
            <pc:sldMk cId="459205119" sldId="259"/>
            <ac:spMk id="54" creationId="{7257B923-DBED-4537-B758-FAFD4721D160}"/>
          </ac:spMkLst>
        </pc:spChg>
        <pc:spChg chg="add mod ord">
          <ac:chgData name="brandon Chiazza" userId="1d1d8bead84ce354" providerId="LiveId" clId="{33D769F1-336B-4679-88ED-2F5581A452E0}" dt="2019-12-06T13:48:11.671" v="1746" actId="207"/>
          <ac:spMkLst>
            <pc:docMk/>
            <pc:sldMk cId="459205119" sldId="259"/>
            <ac:spMk id="55" creationId="{5552253F-4424-44D3-8430-E4F1003099F5}"/>
          </ac:spMkLst>
        </pc:spChg>
        <pc:picChg chg="add del mod">
          <ac:chgData name="brandon Chiazza" userId="1d1d8bead84ce354" providerId="LiveId" clId="{33D769F1-336B-4679-88ED-2F5581A452E0}" dt="2019-12-06T12:21:09.110" v="166" actId="478"/>
          <ac:picMkLst>
            <pc:docMk/>
            <pc:sldMk cId="459205119" sldId="259"/>
            <ac:picMk id="9" creationId="{FE367BDE-19F4-4CAE-AF28-4D3450D7EFF3}"/>
          </ac:picMkLst>
        </pc:picChg>
        <pc:picChg chg="add mod">
          <ac:chgData name="brandon Chiazza" userId="1d1d8bead84ce354" providerId="LiveId" clId="{33D769F1-336B-4679-88ED-2F5581A452E0}" dt="2019-12-06T12:30:49.282" v="379" actId="1036"/>
          <ac:picMkLst>
            <pc:docMk/>
            <pc:sldMk cId="459205119" sldId="259"/>
            <ac:picMk id="25" creationId="{448E1126-B967-4C38-B639-04EB18E0D483}"/>
          </ac:picMkLst>
        </pc:picChg>
        <pc:picChg chg="add mod">
          <ac:chgData name="brandon Chiazza" userId="1d1d8bead84ce354" providerId="LiveId" clId="{33D769F1-336B-4679-88ED-2F5581A452E0}" dt="2019-12-06T12:30:49.282" v="379" actId="1036"/>
          <ac:picMkLst>
            <pc:docMk/>
            <pc:sldMk cId="459205119" sldId="259"/>
            <ac:picMk id="26" creationId="{02464FB5-5FF4-43B0-BE13-2698C3D1E915}"/>
          </ac:picMkLst>
        </pc:picChg>
        <pc:picChg chg="add mod">
          <ac:chgData name="brandon Chiazza" userId="1d1d8bead84ce354" providerId="LiveId" clId="{33D769F1-336B-4679-88ED-2F5581A452E0}" dt="2019-12-06T12:30:49.282" v="379" actId="1036"/>
          <ac:picMkLst>
            <pc:docMk/>
            <pc:sldMk cId="459205119" sldId="259"/>
            <ac:picMk id="27" creationId="{72C274E3-00D2-4950-A916-7A2F55145867}"/>
          </ac:picMkLst>
        </pc:picChg>
        <pc:picChg chg="add mod">
          <ac:chgData name="brandon Chiazza" userId="1d1d8bead84ce354" providerId="LiveId" clId="{33D769F1-336B-4679-88ED-2F5581A452E0}" dt="2019-12-06T12:35:10.493" v="542" actId="1076"/>
          <ac:picMkLst>
            <pc:docMk/>
            <pc:sldMk cId="459205119" sldId="259"/>
            <ac:picMk id="29" creationId="{5C9E2240-AE5E-4293-B78B-D3A70350AC41}"/>
          </ac:picMkLst>
        </pc:picChg>
        <pc:picChg chg="add del mod">
          <ac:chgData name="brandon Chiazza" userId="1d1d8bead84ce354" providerId="LiveId" clId="{33D769F1-336B-4679-88ED-2F5581A452E0}" dt="2019-12-06T12:27:54.131" v="272" actId="478"/>
          <ac:picMkLst>
            <pc:docMk/>
            <pc:sldMk cId="459205119" sldId="259"/>
            <ac:picMk id="31" creationId="{17439F04-7A25-47DA-89B1-36E3680B3E43}"/>
          </ac:picMkLst>
        </pc:picChg>
        <pc:picChg chg="add mod">
          <ac:chgData name="brandon Chiazza" userId="1d1d8bead84ce354" providerId="LiveId" clId="{33D769F1-336B-4679-88ED-2F5581A452E0}" dt="2019-12-06T12:35:19.217" v="545" actId="1076"/>
          <ac:picMkLst>
            <pc:docMk/>
            <pc:sldMk cId="459205119" sldId="259"/>
            <ac:picMk id="33" creationId="{AF154D64-A282-4E76-944C-8AF8BCCF6DBF}"/>
          </ac:picMkLst>
        </pc:picChg>
        <pc:picChg chg="add del mod">
          <ac:chgData name="brandon Chiazza" userId="1d1d8bead84ce354" providerId="LiveId" clId="{33D769F1-336B-4679-88ED-2F5581A452E0}" dt="2019-12-06T12:28:07.996" v="276" actId="478"/>
          <ac:picMkLst>
            <pc:docMk/>
            <pc:sldMk cId="459205119" sldId="259"/>
            <ac:picMk id="35" creationId="{0897A0E4-9AF5-4282-AA58-B64493FDDC08}"/>
          </ac:picMkLst>
        </pc:picChg>
        <pc:cxnChg chg="add mod">
          <ac:chgData name="brandon Chiazza" userId="1d1d8bead84ce354" providerId="LiveId" clId="{33D769F1-336B-4679-88ED-2F5581A452E0}" dt="2019-12-06T12:34:29.799" v="533" actId="1076"/>
          <ac:cxnSpMkLst>
            <pc:docMk/>
            <pc:sldMk cId="459205119" sldId="259"/>
            <ac:cxnSpMk id="11" creationId="{EB3859A5-AAA1-4C38-AFF4-FE11252AD2ED}"/>
          </ac:cxnSpMkLst>
        </pc:cxnChg>
        <pc:cxnChg chg="add mod">
          <ac:chgData name="brandon Chiazza" userId="1d1d8bead84ce354" providerId="LiveId" clId="{33D769F1-336B-4679-88ED-2F5581A452E0}" dt="2019-12-06T12:30:49.282" v="379" actId="1036"/>
          <ac:cxnSpMkLst>
            <pc:docMk/>
            <pc:sldMk cId="459205119" sldId="259"/>
            <ac:cxnSpMk id="37" creationId="{BB825BC2-0F75-4B9C-BCB8-4ABEED437ED6}"/>
          </ac:cxnSpMkLst>
        </pc:cxnChg>
        <pc:cxnChg chg="add del mod">
          <ac:chgData name="brandon Chiazza" userId="1d1d8bead84ce354" providerId="LiveId" clId="{33D769F1-336B-4679-88ED-2F5581A452E0}" dt="2019-12-06T12:31:52.566" v="442" actId="478"/>
          <ac:cxnSpMkLst>
            <pc:docMk/>
            <pc:sldMk cId="459205119" sldId="259"/>
            <ac:cxnSpMk id="38" creationId="{895F67DF-0BFC-4524-9A63-133130F89DA2}"/>
          </ac:cxnSpMkLst>
        </pc:cxnChg>
        <pc:cxnChg chg="add del mod">
          <ac:chgData name="brandon Chiazza" userId="1d1d8bead84ce354" providerId="LiveId" clId="{33D769F1-336B-4679-88ED-2F5581A452E0}" dt="2019-12-06T12:31:54.713" v="443" actId="478"/>
          <ac:cxnSpMkLst>
            <pc:docMk/>
            <pc:sldMk cId="459205119" sldId="259"/>
            <ac:cxnSpMk id="44" creationId="{8C111443-5082-482F-B02D-9DD50A82E7A5}"/>
          </ac:cxnSpMkLst>
        </pc:cxnChg>
        <pc:cxnChg chg="add mod">
          <ac:chgData name="brandon Chiazza" userId="1d1d8bead84ce354" providerId="LiveId" clId="{33D769F1-336B-4679-88ED-2F5581A452E0}" dt="2019-12-06T12:32:42.175" v="484" actId="208"/>
          <ac:cxnSpMkLst>
            <pc:docMk/>
            <pc:sldMk cId="459205119" sldId="259"/>
            <ac:cxnSpMk id="49" creationId="{5115811D-FF34-4A56-BA57-A5D6C8CDA9E7}"/>
          </ac:cxnSpMkLst>
        </pc:cxnChg>
        <pc:cxnChg chg="add mod">
          <ac:chgData name="brandon Chiazza" userId="1d1d8bead84ce354" providerId="LiveId" clId="{33D769F1-336B-4679-88ED-2F5581A452E0}" dt="2019-12-06T12:34:58.693" v="539" actId="208"/>
          <ac:cxnSpMkLst>
            <pc:docMk/>
            <pc:sldMk cId="459205119" sldId="259"/>
            <ac:cxnSpMk id="52" creationId="{E0F3D5D1-A308-40BD-BE11-5D61CCC25F83}"/>
          </ac:cxnSpMkLst>
        </pc:cxnChg>
      </pc:sldChg>
      <pc:sldChg chg="add del">
        <pc:chgData name="brandon Chiazza" userId="1d1d8bead84ce354" providerId="LiveId" clId="{33D769F1-336B-4679-88ED-2F5581A452E0}" dt="2019-12-06T12:12:22.899" v="5" actId="47"/>
        <pc:sldMkLst>
          <pc:docMk/>
          <pc:sldMk cId="236451729" sldId="260"/>
        </pc:sldMkLst>
      </pc:sldChg>
      <pc:sldChg chg="addSp delSp modSp add ord">
        <pc:chgData name="brandon Chiazza" userId="1d1d8bead84ce354" providerId="LiveId" clId="{33D769F1-336B-4679-88ED-2F5581A452E0}" dt="2019-12-08T02:12:54.558" v="5066" actId="20577"/>
        <pc:sldMkLst>
          <pc:docMk/>
          <pc:sldMk cId="568197286" sldId="397"/>
        </pc:sldMkLst>
        <pc:spChg chg="mod">
          <ac:chgData name="brandon Chiazza" userId="1d1d8bead84ce354" providerId="LiveId" clId="{33D769F1-336B-4679-88ED-2F5581A452E0}" dt="2019-12-06T12:18:28.878" v="160" actId="207"/>
          <ac:spMkLst>
            <pc:docMk/>
            <pc:sldMk cId="568197286" sldId="397"/>
            <ac:spMk id="5" creationId="{5C48EB71-E289-428E-A55F-057659E7ABEE}"/>
          </ac:spMkLst>
        </pc:spChg>
        <pc:spChg chg="add del">
          <ac:chgData name="brandon Chiazza" userId="1d1d8bead84ce354" providerId="LiveId" clId="{33D769F1-336B-4679-88ED-2F5581A452E0}" dt="2019-12-08T02:12:35.224" v="4956"/>
          <ac:spMkLst>
            <pc:docMk/>
            <pc:sldMk cId="568197286" sldId="397"/>
            <ac:spMk id="15" creationId="{800C5C13-86D2-4345-BA7F-C1B31E1BB4A0}"/>
          </ac:spMkLst>
        </pc:spChg>
        <pc:spChg chg="add del">
          <ac:chgData name="brandon Chiazza" userId="1d1d8bead84ce354" providerId="LiveId" clId="{33D769F1-336B-4679-88ED-2F5581A452E0}" dt="2019-12-08T02:12:35.224" v="4956"/>
          <ac:spMkLst>
            <pc:docMk/>
            <pc:sldMk cId="568197286" sldId="397"/>
            <ac:spMk id="16" creationId="{731E2629-3F14-4ECA-AF0D-349607C5A529}"/>
          </ac:spMkLst>
        </pc:spChg>
        <pc:spChg chg="add">
          <ac:chgData name="brandon Chiazza" userId="1d1d8bead84ce354" providerId="LiveId" clId="{33D769F1-336B-4679-88ED-2F5581A452E0}" dt="2019-12-08T02:12:35.230" v="4957"/>
          <ac:spMkLst>
            <pc:docMk/>
            <pc:sldMk cId="568197286" sldId="397"/>
            <ac:spMk id="17" creationId="{2EE15FD4-9971-44D7-A953-16C1447FAD53}"/>
          </ac:spMkLst>
        </pc:spChg>
        <pc:spChg chg="add mod">
          <ac:chgData name="brandon Chiazza" userId="1d1d8bead84ce354" providerId="LiveId" clId="{33D769F1-336B-4679-88ED-2F5581A452E0}" dt="2019-12-08T02:12:54.558" v="5066" actId="20577"/>
          <ac:spMkLst>
            <pc:docMk/>
            <pc:sldMk cId="568197286" sldId="397"/>
            <ac:spMk id="18" creationId="{DCC07FED-160B-4E31-9233-A55C24EECB2F}"/>
          </ac:spMkLst>
        </pc:spChg>
        <pc:grpChg chg="add mod">
          <ac:chgData name="brandon Chiazza" userId="1d1d8bead84ce354" providerId="LiveId" clId="{33D769F1-336B-4679-88ED-2F5581A452E0}" dt="2019-12-06T12:18:01.036" v="149" actId="1076"/>
          <ac:grpSpMkLst>
            <pc:docMk/>
            <pc:sldMk cId="568197286" sldId="397"/>
            <ac:grpSpMk id="2" creationId="{C5B04E69-D599-4842-80E0-0354D73994CC}"/>
          </ac:grpSpMkLst>
        </pc:grpChg>
        <pc:picChg chg="mod">
          <ac:chgData name="brandon Chiazza" userId="1d1d8bead84ce354" providerId="LiveId" clId="{33D769F1-336B-4679-88ED-2F5581A452E0}" dt="2019-12-06T12:17:57.439" v="148" actId="164"/>
          <ac:picMkLst>
            <pc:docMk/>
            <pc:sldMk cId="568197286" sldId="397"/>
            <ac:picMk id="4" creationId="{244405FA-DBCF-46E2-BB45-3D08CAF67DDF}"/>
          </ac:picMkLst>
        </pc:picChg>
        <pc:picChg chg="mod">
          <ac:chgData name="brandon Chiazza" userId="1d1d8bead84ce354" providerId="LiveId" clId="{33D769F1-336B-4679-88ED-2F5581A452E0}" dt="2019-12-06T12:17:57.439" v="148" actId="164"/>
          <ac:picMkLst>
            <pc:docMk/>
            <pc:sldMk cId="568197286" sldId="397"/>
            <ac:picMk id="6" creationId="{CC8AC801-44A0-4801-84D6-9D204CF590A2}"/>
          </ac:picMkLst>
        </pc:picChg>
        <pc:picChg chg="mod">
          <ac:chgData name="brandon Chiazza" userId="1d1d8bead84ce354" providerId="LiveId" clId="{33D769F1-336B-4679-88ED-2F5581A452E0}" dt="2019-12-06T12:17:57.439" v="148" actId="164"/>
          <ac:picMkLst>
            <pc:docMk/>
            <pc:sldMk cId="568197286" sldId="397"/>
            <ac:picMk id="7" creationId="{7EB70707-617E-40DD-BDC0-F5F2EF69F69E}"/>
          </ac:picMkLst>
        </pc:picChg>
        <pc:picChg chg="mod">
          <ac:chgData name="brandon Chiazza" userId="1d1d8bead84ce354" providerId="LiveId" clId="{33D769F1-336B-4679-88ED-2F5581A452E0}" dt="2019-12-06T12:17:57.439" v="148" actId="164"/>
          <ac:picMkLst>
            <pc:docMk/>
            <pc:sldMk cId="568197286" sldId="397"/>
            <ac:picMk id="8" creationId="{45030E95-0A75-4208-9AB6-5E9CAE4DB28F}"/>
          </ac:picMkLst>
        </pc:picChg>
        <pc:picChg chg="mod">
          <ac:chgData name="brandon Chiazza" userId="1d1d8bead84ce354" providerId="LiveId" clId="{33D769F1-336B-4679-88ED-2F5581A452E0}" dt="2019-12-06T12:17:57.439" v="148" actId="164"/>
          <ac:picMkLst>
            <pc:docMk/>
            <pc:sldMk cId="568197286" sldId="397"/>
            <ac:picMk id="10" creationId="{5C85945F-22A9-4249-ABA4-21A60A8AA560}"/>
          </ac:picMkLst>
        </pc:picChg>
        <pc:picChg chg="mod">
          <ac:chgData name="brandon Chiazza" userId="1d1d8bead84ce354" providerId="LiveId" clId="{33D769F1-336B-4679-88ED-2F5581A452E0}" dt="2019-12-06T12:17:57.439" v="148" actId="164"/>
          <ac:picMkLst>
            <pc:docMk/>
            <pc:sldMk cId="568197286" sldId="397"/>
            <ac:picMk id="11" creationId="{089ACECE-7DB5-4774-86DD-7ACC8A6854DD}"/>
          </ac:picMkLst>
        </pc:picChg>
        <pc:picChg chg="mod">
          <ac:chgData name="brandon Chiazza" userId="1d1d8bead84ce354" providerId="LiveId" clId="{33D769F1-336B-4679-88ED-2F5581A452E0}" dt="2019-12-06T12:17:57.439" v="148" actId="164"/>
          <ac:picMkLst>
            <pc:docMk/>
            <pc:sldMk cId="568197286" sldId="397"/>
            <ac:picMk id="12" creationId="{8AAF1E2C-835A-421F-A5FE-F088E33A69ED}"/>
          </ac:picMkLst>
        </pc:picChg>
        <pc:picChg chg="mod">
          <ac:chgData name="brandon Chiazza" userId="1d1d8bead84ce354" providerId="LiveId" clId="{33D769F1-336B-4679-88ED-2F5581A452E0}" dt="2019-12-06T12:17:57.439" v="148" actId="164"/>
          <ac:picMkLst>
            <pc:docMk/>
            <pc:sldMk cId="568197286" sldId="397"/>
            <ac:picMk id="13" creationId="{841D8DE0-0CD0-4AE3-870D-1F6185CEE5FC}"/>
          </ac:picMkLst>
        </pc:picChg>
        <pc:picChg chg="mod">
          <ac:chgData name="brandon Chiazza" userId="1d1d8bead84ce354" providerId="LiveId" clId="{33D769F1-336B-4679-88ED-2F5581A452E0}" dt="2019-12-06T12:18:37.700" v="161"/>
          <ac:picMkLst>
            <pc:docMk/>
            <pc:sldMk cId="568197286" sldId="397"/>
            <ac:picMk id="14" creationId="{F816DD1C-CCC1-470D-9F88-31F78504A0E4}"/>
          </ac:picMkLst>
        </pc:picChg>
      </pc:sldChg>
      <pc:sldChg chg="addSp delSp modSp add">
        <pc:chgData name="brandon Chiazza" userId="1d1d8bead84ce354" providerId="LiveId" clId="{33D769F1-336B-4679-88ED-2F5581A452E0}" dt="2019-12-08T02:33:15.440" v="6017" actId="20577"/>
        <pc:sldMkLst>
          <pc:docMk/>
          <pc:sldMk cId="844747433" sldId="398"/>
        </pc:sldMkLst>
        <pc:spChg chg="del">
          <ac:chgData name="brandon Chiazza" userId="1d1d8bead84ce354" providerId="LiveId" clId="{33D769F1-336B-4679-88ED-2F5581A452E0}" dt="2019-12-06T12:22:38.630" v="189"/>
          <ac:spMkLst>
            <pc:docMk/>
            <pc:sldMk cId="844747433" sldId="398"/>
            <ac:spMk id="2" creationId="{F04265E9-AF13-4589-85E5-FC0E381F9424}"/>
          </ac:spMkLst>
        </pc:spChg>
        <pc:spChg chg="add mod">
          <ac:chgData name="brandon Chiazza" userId="1d1d8bead84ce354" providerId="LiveId" clId="{33D769F1-336B-4679-88ED-2F5581A452E0}" dt="2019-12-06T12:22:38.630" v="189"/>
          <ac:spMkLst>
            <pc:docMk/>
            <pc:sldMk cId="844747433" sldId="398"/>
            <ac:spMk id="4" creationId="{CACD9D8F-F1EA-4406-B066-4408691C42CB}"/>
          </ac:spMkLst>
        </pc:spChg>
        <pc:spChg chg="add mod">
          <ac:chgData name="brandon Chiazza" userId="1d1d8bead84ce354" providerId="LiveId" clId="{33D769F1-336B-4679-88ED-2F5581A452E0}" dt="2019-12-06T12:22:38.630" v="189"/>
          <ac:spMkLst>
            <pc:docMk/>
            <pc:sldMk cId="844747433" sldId="398"/>
            <ac:spMk id="5" creationId="{ADE57194-248C-4B58-9E92-B09ED72E19B6}"/>
          </ac:spMkLst>
        </pc:spChg>
        <pc:spChg chg="add mod">
          <ac:chgData name="brandon Chiazza" userId="1d1d8bead84ce354" providerId="LiveId" clId="{33D769F1-336B-4679-88ED-2F5581A452E0}" dt="2019-12-06T12:22:38.630" v="189"/>
          <ac:spMkLst>
            <pc:docMk/>
            <pc:sldMk cId="844747433" sldId="398"/>
            <ac:spMk id="6" creationId="{7532B312-1926-4DA3-BB29-A33A244B855A}"/>
          </ac:spMkLst>
        </pc:spChg>
        <pc:spChg chg="add mod">
          <ac:chgData name="brandon Chiazza" userId="1d1d8bead84ce354" providerId="LiveId" clId="{33D769F1-336B-4679-88ED-2F5581A452E0}" dt="2019-12-06T12:41:10.709" v="847" actId="20577"/>
          <ac:spMkLst>
            <pc:docMk/>
            <pc:sldMk cId="844747433" sldId="398"/>
            <ac:spMk id="7" creationId="{65DA4551-AE1D-425F-9865-A809B60D035A}"/>
          </ac:spMkLst>
        </pc:spChg>
        <pc:spChg chg="add">
          <ac:chgData name="brandon Chiazza" userId="1d1d8bead84ce354" providerId="LiveId" clId="{33D769F1-336B-4679-88ED-2F5581A452E0}" dt="2019-12-08T02:32:54.414" v="5928"/>
          <ac:spMkLst>
            <pc:docMk/>
            <pc:sldMk cId="844747433" sldId="398"/>
            <ac:spMk id="11" creationId="{560796E3-BBAA-4D13-A8C7-60E1DF6062B4}"/>
          </ac:spMkLst>
        </pc:spChg>
        <pc:spChg chg="add mod">
          <ac:chgData name="brandon Chiazza" userId="1d1d8bead84ce354" providerId="LiveId" clId="{33D769F1-336B-4679-88ED-2F5581A452E0}" dt="2019-12-08T02:33:15.440" v="6017" actId="20577"/>
          <ac:spMkLst>
            <pc:docMk/>
            <pc:sldMk cId="844747433" sldId="398"/>
            <ac:spMk id="12" creationId="{1B56989B-D972-4306-BC50-CEDB912C3355}"/>
          </ac:spMkLst>
        </pc:spChg>
        <pc:picChg chg="add del">
          <ac:chgData name="brandon Chiazza" userId="1d1d8bead84ce354" providerId="LiveId" clId="{33D769F1-336B-4679-88ED-2F5581A452E0}" dt="2019-12-08T02:25:34.594" v="5449" actId="478"/>
          <ac:picMkLst>
            <pc:docMk/>
            <pc:sldMk cId="844747433" sldId="398"/>
            <ac:picMk id="2" creationId="{C4413AAC-9873-4CB3-B36A-6FFB7939FEE3}"/>
          </ac:picMkLst>
        </pc:picChg>
        <pc:picChg chg="add del mod">
          <ac:chgData name="brandon Chiazza" userId="1d1d8bead84ce354" providerId="LiveId" clId="{33D769F1-336B-4679-88ED-2F5581A452E0}" dt="2019-12-08T02:23:31.001" v="5447" actId="478"/>
          <ac:picMkLst>
            <pc:docMk/>
            <pc:sldMk cId="844747433" sldId="398"/>
            <ac:picMk id="9" creationId="{DD93E7FD-C570-4D24-B12D-901991125B31}"/>
          </ac:picMkLst>
        </pc:picChg>
        <pc:picChg chg="add mod">
          <ac:chgData name="brandon Chiazza" userId="1d1d8bead84ce354" providerId="LiveId" clId="{33D769F1-336B-4679-88ED-2F5581A452E0}" dt="2019-12-08T02:30:56.474" v="5583" actId="1035"/>
          <ac:picMkLst>
            <pc:docMk/>
            <pc:sldMk cId="844747433" sldId="398"/>
            <ac:picMk id="10" creationId="{2BB00521-420F-4646-99B9-A561FAA0614F}"/>
          </ac:picMkLst>
        </pc:picChg>
      </pc:sldChg>
      <pc:sldChg chg="addSp delSp modSp add ord">
        <pc:chgData name="brandon Chiazza" userId="1d1d8bead84ce354" providerId="LiveId" clId="{33D769F1-336B-4679-88ED-2F5581A452E0}" dt="2019-12-08T02:02:26.397" v="3812" actId="20577"/>
        <pc:sldMkLst>
          <pc:docMk/>
          <pc:sldMk cId="3682206838" sldId="399"/>
        </pc:sldMkLst>
        <pc:spChg chg="mod">
          <ac:chgData name="brandon Chiazza" userId="1d1d8bead84ce354" providerId="LiveId" clId="{33D769F1-336B-4679-88ED-2F5581A452E0}" dt="2019-12-06T13:46:57.711" v="1656" actId="20577"/>
          <ac:spMkLst>
            <pc:docMk/>
            <pc:sldMk cId="3682206838" sldId="399"/>
            <ac:spMk id="2" creationId="{BCBF5F7F-B2AD-4006-8D28-C5CE7FDC2EAA}"/>
          </ac:spMkLst>
        </pc:spChg>
        <pc:spChg chg="add mod">
          <ac:chgData name="brandon Chiazza" userId="1d1d8bead84ce354" providerId="LiveId" clId="{33D769F1-336B-4679-88ED-2F5581A452E0}" dt="2019-12-06T13:50:10.790" v="1851" actId="1076"/>
          <ac:spMkLst>
            <pc:docMk/>
            <pc:sldMk cId="3682206838" sldId="399"/>
            <ac:spMk id="4" creationId="{1E62853E-04A8-4FEF-9D8F-8CE0598AD602}"/>
          </ac:spMkLst>
        </pc:spChg>
        <pc:spChg chg="add mod">
          <ac:chgData name="brandon Chiazza" userId="1d1d8bead84ce354" providerId="LiveId" clId="{33D769F1-336B-4679-88ED-2F5581A452E0}" dt="2019-12-06T13:52:17.448" v="2047" actId="1035"/>
          <ac:spMkLst>
            <pc:docMk/>
            <pc:sldMk cId="3682206838" sldId="399"/>
            <ac:spMk id="5" creationId="{FB105929-2F18-4392-A06A-36FA2AE1FA85}"/>
          </ac:spMkLst>
        </pc:spChg>
        <pc:spChg chg="add del mod">
          <ac:chgData name="brandon Chiazza" userId="1d1d8bead84ce354" providerId="LiveId" clId="{33D769F1-336B-4679-88ED-2F5581A452E0}" dt="2019-12-06T12:42:40.541" v="912"/>
          <ac:spMkLst>
            <pc:docMk/>
            <pc:sldMk cId="3682206838" sldId="399"/>
            <ac:spMk id="6" creationId="{41E9E1CF-B199-4771-91F7-5117FA97179E}"/>
          </ac:spMkLst>
        </pc:spChg>
        <pc:spChg chg="add del">
          <ac:chgData name="brandon Chiazza" userId="1d1d8bead84ce354" providerId="LiveId" clId="{33D769F1-336B-4679-88ED-2F5581A452E0}" dt="2019-12-06T13:00:50.163" v="1493" actId="478"/>
          <ac:spMkLst>
            <pc:docMk/>
            <pc:sldMk cId="3682206838" sldId="399"/>
            <ac:spMk id="7" creationId="{BE5AC1CC-E8BC-4987-A469-40C66CB1E3B8}"/>
          </ac:spMkLst>
        </pc:spChg>
        <pc:spChg chg="add mod">
          <ac:chgData name="brandon Chiazza" userId="1d1d8bead84ce354" providerId="LiveId" clId="{33D769F1-336B-4679-88ED-2F5581A452E0}" dt="2019-12-06T13:58:45.485" v="2485" actId="1035"/>
          <ac:spMkLst>
            <pc:docMk/>
            <pc:sldMk cId="3682206838" sldId="399"/>
            <ac:spMk id="8" creationId="{E7BEBA56-DD61-4FA4-A069-B6CCB4DE3FDA}"/>
          </ac:spMkLst>
        </pc:spChg>
        <pc:spChg chg="add mod">
          <ac:chgData name="brandon Chiazza" userId="1d1d8bead84ce354" providerId="LiveId" clId="{33D769F1-336B-4679-88ED-2F5581A452E0}" dt="2019-12-06T13:54:00.774" v="2268" actId="1076"/>
          <ac:spMkLst>
            <pc:docMk/>
            <pc:sldMk cId="3682206838" sldId="399"/>
            <ac:spMk id="9" creationId="{03041628-419F-46C2-8302-EA00DE4B662D}"/>
          </ac:spMkLst>
        </pc:spChg>
        <pc:spChg chg="add del">
          <ac:chgData name="brandon Chiazza" userId="1d1d8bead84ce354" providerId="LiveId" clId="{33D769F1-336B-4679-88ED-2F5581A452E0}" dt="2019-12-06T13:00:52.171" v="1494" actId="478"/>
          <ac:spMkLst>
            <pc:docMk/>
            <pc:sldMk cId="3682206838" sldId="399"/>
            <ac:spMk id="10" creationId="{56228A21-017D-4212-A25F-51315F6C04E8}"/>
          </ac:spMkLst>
        </pc:spChg>
        <pc:spChg chg="add del">
          <ac:chgData name="brandon Chiazza" userId="1d1d8bead84ce354" providerId="LiveId" clId="{33D769F1-336B-4679-88ED-2F5581A452E0}" dt="2019-12-06T13:00:54.927" v="1495" actId="478"/>
          <ac:spMkLst>
            <pc:docMk/>
            <pc:sldMk cId="3682206838" sldId="399"/>
            <ac:spMk id="11" creationId="{071B376E-59BF-405C-A953-ACF1BCA38998}"/>
          </ac:spMkLst>
        </pc:spChg>
        <pc:spChg chg="add">
          <ac:chgData name="brandon Chiazza" userId="1d1d8bead84ce354" providerId="LiveId" clId="{33D769F1-336B-4679-88ED-2F5581A452E0}" dt="2019-12-08T02:02:10.742" v="3727"/>
          <ac:spMkLst>
            <pc:docMk/>
            <pc:sldMk cId="3682206838" sldId="399"/>
            <ac:spMk id="12" creationId="{47FE6C6D-6775-4002-B59D-5ADCD84FFB5D}"/>
          </ac:spMkLst>
        </pc:spChg>
        <pc:spChg chg="add del mod">
          <ac:chgData name="brandon Chiazza" userId="1d1d8bead84ce354" providerId="LiveId" clId="{33D769F1-336B-4679-88ED-2F5581A452E0}" dt="2019-12-06T12:37:31.708" v="581" actId="478"/>
          <ac:spMkLst>
            <pc:docMk/>
            <pc:sldMk cId="3682206838" sldId="399"/>
            <ac:spMk id="12" creationId="{A9DDB631-EF65-48D9-B16A-EC8963201585}"/>
          </ac:spMkLst>
        </pc:spChg>
        <pc:spChg chg="add mod">
          <ac:chgData name="brandon Chiazza" userId="1d1d8bead84ce354" providerId="LiveId" clId="{33D769F1-336B-4679-88ED-2F5581A452E0}" dt="2019-12-06T13:50:10.790" v="1851" actId="1076"/>
          <ac:spMkLst>
            <pc:docMk/>
            <pc:sldMk cId="3682206838" sldId="399"/>
            <ac:spMk id="13" creationId="{1ACF91E9-5D19-4972-A845-0CC2E7FC6E71}"/>
          </ac:spMkLst>
        </pc:spChg>
        <pc:spChg chg="add mod">
          <ac:chgData name="brandon Chiazza" userId="1d1d8bead84ce354" providerId="LiveId" clId="{33D769F1-336B-4679-88ED-2F5581A452E0}" dt="2019-12-06T12:58:53.827" v="1447" actId="571"/>
          <ac:spMkLst>
            <pc:docMk/>
            <pc:sldMk cId="3682206838" sldId="399"/>
            <ac:spMk id="14" creationId="{35BCFFF9-855B-4EAA-B3E1-81C6AC915CA2}"/>
          </ac:spMkLst>
        </pc:spChg>
        <pc:spChg chg="add mod">
          <ac:chgData name="brandon Chiazza" userId="1d1d8bead84ce354" providerId="LiveId" clId="{33D769F1-336B-4679-88ED-2F5581A452E0}" dt="2019-12-08T02:02:26.397" v="3812" actId="20577"/>
          <ac:spMkLst>
            <pc:docMk/>
            <pc:sldMk cId="3682206838" sldId="399"/>
            <ac:spMk id="14" creationId="{633C8738-ED05-4AC8-91E1-F44CD27D2AFF}"/>
          </ac:spMkLst>
        </pc:spChg>
        <pc:spChg chg="add mod">
          <ac:chgData name="brandon Chiazza" userId="1d1d8bead84ce354" providerId="LiveId" clId="{33D769F1-336B-4679-88ED-2F5581A452E0}" dt="2019-12-06T12:58:53.827" v="1447" actId="571"/>
          <ac:spMkLst>
            <pc:docMk/>
            <pc:sldMk cId="3682206838" sldId="399"/>
            <ac:spMk id="15" creationId="{81A2E267-126A-49E4-98DD-30ED4959D67B}"/>
          </ac:spMkLst>
        </pc:spChg>
        <pc:spChg chg="add mod">
          <ac:chgData name="brandon Chiazza" userId="1d1d8bead84ce354" providerId="LiveId" clId="{33D769F1-336B-4679-88ED-2F5581A452E0}" dt="2019-12-06T12:58:53.827" v="1447" actId="571"/>
          <ac:spMkLst>
            <pc:docMk/>
            <pc:sldMk cId="3682206838" sldId="399"/>
            <ac:spMk id="16" creationId="{DB1D89CD-8227-4996-8150-5A33B23891C8}"/>
          </ac:spMkLst>
        </pc:spChg>
        <pc:spChg chg="add mod">
          <ac:chgData name="brandon Chiazza" userId="1d1d8bead84ce354" providerId="LiveId" clId="{33D769F1-336B-4679-88ED-2F5581A452E0}" dt="2019-12-06T13:58:33.066" v="2475" actId="404"/>
          <ac:spMkLst>
            <pc:docMk/>
            <pc:sldMk cId="3682206838" sldId="399"/>
            <ac:spMk id="17" creationId="{5DD39187-031D-4600-A921-477213540A7A}"/>
          </ac:spMkLst>
        </pc:spChg>
        <pc:spChg chg="add del mod">
          <ac:chgData name="brandon Chiazza" userId="1d1d8bead84ce354" providerId="LiveId" clId="{33D769F1-336B-4679-88ED-2F5581A452E0}" dt="2019-12-06T13:52:22.749" v="2051"/>
          <ac:spMkLst>
            <pc:docMk/>
            <pc:sldMk cId="3682206838" sldId="399"/>
            <ac:spMk id="18" creationId="{94FAA3DB-784C-44BE-B68A-047643ACF87C}"/>
          </ac:spMkLst>
        </pc:spChg>
        <pc:spChg chg="add del mod">
          <ac:chgData name="brandon Chiazza" userId="1d1d8bead84ce354" providerId="LiveId" clId="{33D769F1-336B-4679-88ED-2F5581A452E0}" dt="2019-12-06T13:52:22.749" v="2051"/>
          <ac:spMkLst>
            <pc:docMk/>
            <pc:sldMk cId="3682206838" sldId="399"/>
            <ac:spMk id="19" creationId="{AEB52DA8-3350-4259-85A0-5AF44DD8F1E4}"/>
          </ac:spMkLst>
        </pc:spChg>
        <pc:spChg chg="add mod">
          <ac:chgData name="brandon Chiazza" userId="1d1d8bead84ce354" providerId="LiveId" clId="{33D769F1-336B-4679-88ED-2F5581A452E0}" dt="2019-12-06T13:58:20.244" v="2470" actId="20577"/>
          <ac:spMkLst>
            <pc:docMk/>
            <pc:sldMk cId="3682206838" sldId="399"/>
            <ac:spMk id="20" creationId="{9C2B2C6C-EB1C-4836-9B21-83D02667CCBD}"/>
          </ac:spMkLst>
        </pc:spChg>
        <pc:spChg chg="add mod">
          <ac:chgData name="brandon Chiazza" userId="1d1d8bead84ce354" providerId="LiveId" clId="{33D769F1-336B-4679-88ED-2F5581A452E0}" dt="2019-12-06T13:58:36.823" v="2476" actId="1076"/>
          <ac:spMkLst>
            <pc:docMk/>
            <pc:sldMk cId="3682206838" sldId="399"/>
            <ac:spMk id="21" creationId="{381F3D67-CD11-4F25-9999-BD62A06F223B}"/>
          </ac:spMkLst>
        </pc:spChg>
      </pc:sldChg>
      <pc:sldChg chg="addSp delSp modSp add mod ord">
        <pc:chgData name="brandon Chiazza" userId="1d1d8bead84ce354" providerId="LiveId" clId="{33D769F1-336B-4679-88ED-2F5581A452E0}" dt="2019-12-08T02:02:05.638" v="3726" actId="20577"/>
        <pc:sldMkLst>
          <pc:docMk/>
          <pc:sldMk cId="2871646463" sldId="400"/>
        </pc:sldMkLst>
        <pc:spChg chg="del">
          <ac:chgData name="brandon Chiazza" userId="1d1d8bead84ce354" providerId="LiveId" clId="{33D769F1-336B-4679-88ED-2F5581A452E0}" dt="2019-12-06T12:38:47.853" v="647"/>
          <ac:spMkLst>
            <pc:docMk/>
            <pc:sldMk cId="2871646463" sldId="400"/>
            <ac:spMk id="2" creationId="{6F416A0A-7F26-4C83-8C2E-E1AA9E9A08CE}"/>
          </ac:spMkLst>
        </pc:spChg>
        <pc:spChg chg="add mod">
          <ac:chgData name="brandon Chiazza" userId="1d1d8bead84ce354" providerId="LiveId" clId="{33D769F1-336B-4679-88ED-2F5581A452E0}" dt="2019-12-08T01:48:26.384" v="3093" actId="14100"/>
          <ac:spMkLst>
            <pc:docMk/>
            <pc:sldMk cId="2871646463" sldId="400"/>
            <ac:spMk id="2" creationId="{BE60CE6E-783B-413B-9DA3-C51544574C72}"/>
          </ac:spMkLst>
        </pc:spChg>
        <pc:spChg chg="add mod">
          <ac:chgData name="brandon Chiazza" userId="1d1d8bead84ce354" providerId="LiveId" clId="{33D769F1-336B-4679-88ED-2F5581A452E0}" dt="2019-12-06T14:00:40.370" v="2513" actId="20577"/>
          <ac:spMkLst>
            <pc:docMk/>
            <pc:sldMk cId="2871646463" sldId="400"/>
            <ac:spMk id="4" creationId="{BCF3DA37-C32F-4AB3-B20D-77C9F386D998}"/>
          </ac:spMkLst>
        </pc:spChg>
        <pc:spChg chg="add del mod">
          <ac:chgData name="brandon Chiazza" userId="1d1d8bead84ce354" providerId="LiveId" clId="{33D769F1-336B-4679-88ED-2F5581A452E0}" dt="2019-12-08T01:39:27.333" v="2871" actId="478"/>
          <ac:spMkLst>
            <pc:docMk/>
            <pc:sldMk cId="2871646463" sldId="400"/>
            <ac:spMk id="5" creationId="{1620597B-70B0-4D3B-806D-91A076C175DC}"/>
          </ac:spMkLst>
        </pc:spChg>
        <pc:spChg chg="add del mod">
          <ac:chgData name="brandon Chiazza" userId="1d1d8bead84ce354" providerId="LiveId" clId="{33D769F1-336B-4679-88ED-2F5581A452E0}" dt="2019-12-08T01:39:35.088" v="2874" actId="478"/>
          <ac:spMkLst>
            <pc:docMk/>
            <pc:sldMk cId="2871646463" sldId="400"/>
            <ac:spMk id="6" creationId="{D3CCF17E-4CF9-48F0-BFBE-FBB71DFDEAE3}"/>
          </ac:spMkLst>
        </pc:spChg>
        <pc:spChg chg="add del mod">
          <ac:chgData name="brandon Chiazza" userId="1d1d8bead84ce354" providerId="LiveId" clId="{33D769F1-336B-4679-88ED-2F5581A452E0}" dt="2019-12-06T13:04:05.083" v="1621" actId="478"/>
          <ac:spMkLst>
            <pc:docMk/>
            <pc:sldMk cId="2871646463" sldId="400"/>
            <ac:spMk id="9" creationId="{481F234F-CBEC-4B11-AA6F-029E624793ED}"/>
          </ac:spMkLst>
        </pc:spChg>
        <pc:spChg chg="add del mod">
          <ac:chgData name="brandon Chiazza" userId="1d1d8bead84ce354" providerId="LiveId" clId="{33D769F1-336B-4679-88ED-2F5581A452E0}" dt="2019-12-06T13:04:05.083" v="1621" actId="478"/>
          <ac:spMkLst>
            <pc:docMk/>
            <pc:sldMk cId="2871646463" sldId="400"/>
            <ac:spMk id="10" creationId="{4B54DF8A-0579-4F25-8A8E-855B28DB18E6}"/>
          </ac:spMkLst>
        </pc:spChg>
        <pc:spChg chg="add mod">
          <ac:chgData name="brandon Chiazza" userId="1d1d8bead84ce354" providerId="LiveId" clId="{33D769F1-336B-4679-88ED-2F5581A452E0}" dt="2019-12-08T01:48:26.384" v="3093" actId="14100"/>
          <ac:spMkLst>
            <pc:docMk/>
            <pc:sldMk cId="2871646463" sldId="400"/>
            <ac:spMk id="10" creationId="{E1B044CE-1045-4518-A0D2-EF54D3C3F16E}"/>
          </ac:spMkLst>
        </pc:spChg>
        <pc:spChg chg="add mod">
          <ac:chgData name="brandon Chiazza" userId="1d1d8bead84ce354" providerId="LiveId" clId="{33D769F1-336B-4679-88ED-2F5581A452E0}" dt="2019-12-08T01:48:26.384" v="3093" actId="14100"/>
          <ac:spMkLst>
            <pc:docMk/>
            <pc:sldMk cId="2871646463" sldId="400"/>
            <ac:spMk id="11" creationId="{F809C7A5-0765-40E8-AD7C-F64D5B2A936E}"/>
          </ac:spMkLst>
        </pc:spChg>
        <pc:spChg chg="add del mod">
          <ac:chgData name="brandon Chiazza" userId="1d1d8bead84ce354" providerId="LiveId" clId="{33D769F1-336B-4679-88ED-2F5581A452E0}" dt="2019-12-06T13:04:18.263" v="1627" actId="478"/>
          <ac:spMkLst>
            <pc:docMk/>
            <pc:sldMk cId="2871646463" sldId="400"/>
            <ac:spMk id="12" creationId="{0A5DAF09-EDF6-4661-8BEE-9F5F7CE207FC}"/>
          </ac:spMkLst>
        </pc:spChg>
        <pc:spChg chg="add mod">
          <ac:chgData name="brandon Chiazza" userId="1d1d8bead84ce354" providerId="LiveId" clId="{33D769F1-336B-4679-88ED-2F5581A452E0}" dt="2019-12-08T01:48:07.102" v="3089" actId="13822"/>
          <ac:spMkLst>
            <pc:docMk/>
            <pc:sldMk cId="2871646463" sldId="400"/>
            <ac:spMk id="14" creationId="{ABA7EECF-BDD8-4F0F-9474-C6BC94EEFE9E}"/>
          </ac:spMkLst>
        </pc:spChg>
        <pc:spChg chg="add mod">
          <ac:chgData name="brandon Chiazza" userId="1d1d8bead84ce354" providerId="LiveId" clId="{33D769F1-336B-4679-88ED-2F5581A452E0}" dt="2019-12-08T01:48:31.295" v="3094" actId="207"/>
          <ac:spMkLst>
            <pc:docMk/>
            <pc:sldMk cId="2871646463" sldId="400"/>
            <ac:spMk id="15" creationId="{9AFB37BA-A3E6-4EE9-AFC2-9E3D2BA21B8A}"/>
          </ac:spMkLst>
        </pc:spChg>
        <pc:spChg chg="add del mod">
          <ac:chgData name="brandon Chiazza" userId="1d1d8bead84ce354" providerId="LiveId" clId="{33D769F1-336B-4679-88ED-2F5581A452E0}" dt="2019-12-06T14:00:49.678" v="2518" actId="478"/>
          <ac:spMkLst>
            <pc:docMk/>
            <pc:sldMk cId="2871646463" sldId="400"/>
            <ac:spMk id="15" creationId="{A33302E1-85AC-44F1-A2A2-3007A7E8D1A7}"/>
          </ac:spMkLst>
        </pc:spChg>
        <pc:spChg chg="add del mod">
          <ac:chgData name="brandon Chiazza" userId="1d1d8bead84ce354" providerId="LiveId" clId="{33D769F1-336B-4679-88ED-2F5581A452E0}" dt="2019-12-06T14:00:53.715" v="2520" actId="478"/>
          <ac:spMkLst>
            <pc:docMk/>
            <pc:sldMk cId="2871646463" sldId="400"/>
            <ac:spMk id="16" creationId="{57E714B3-50B6-43C8-B69E-1484824E0B1C}"/>
          </ac:spMkLst>
        </pc:spChg>
        <pc:spChg chg="add mod">
          <ac:chgData name="brandon Chiazza" userId="1d1d8bead84ce354" providerId="LiveId" clId="{33D769F1-336B-4679-88ED-2F5581A452E0}" dt="2019-12-08T01:50:00.876" v="3296" actId="20577"/>
          <ac:spMkLst>
            <pc:docMk/>
            <pc:sldMk cId="2871646463" sldId="400"/>
            <ac:spMk id="16" creationId="{A4973B01-BB2C-46B7-B3EC-572BEC04A7AD}"/>
          </ac:spMkLst>
        </pc:spChg>
        <pc:spChg chg="add del mod">
          <ac:chgData name="brandon Chiazza" userId="1d1d8bead84ce354" providerId="LiveId" clId="{33D769F1-336B-4679-88ED-2F5581A452E0}" dt="2019-12-06T14:00:56.070" v="2521" actId="478"/>
          <ac:spMkLst>
            <pc:docMk/>
            <pc:sldMk cId="2871646463" sldId="400"/>
            <ac:spMk id="18" creationId="{D5359432-520F-4452-BFFC-BCD8CBFA2036}"/>
          </ac:spMkLst>
        </pc:spChg>
        <pc:spChg chg="add del mod">
          <ac:chgData name="brandon Chiazza" userId="1d1d8bead84ce354" providerId="LiveId" clId="{33D769F1-336B-4679-88ED-2F5581A452E0}" dt="2019-12-06T14:00:56.070" v="2521" actId="478"/>
          <ac:spMkLst>
            <pc:docMk/>
            <pc:sldMk cId="2871646463" sldId="400"/>
            <ac:spMk id="19" creationId="{2DBAFEA6-2B25-4066-9217-17501B93573F}"/>
          </ac:spMkLst>
        </pc:spChg>
        <pc:spChg chg="add mod">
          <ac:chgData name="brandon Chiazza" userId="1d1d8bead84ce354" providerId="LiveId" clId="{33D769F1-336B-4679-88ED-2F5581A452E0}" dt="2019-12-08T01:54:30.764" v="3351" actId="208"/>
          <ac:spMkLst>
            <pc:docMk/>
            <pc:sldMk cId="2871646463" sldId="400"/>
            <ac:spMk id="20" creationId="{93A3F5CE-CD3D-4EF3-95BB-D215588EFD36}"/>
          </ac:spMkLst>
        </pc:spChg>
        <pc:spChg chg="add del mod">
          <ac:chgData name="brandon Chiazza" userId="1d1d8bead84ce354" providerId="LiveId" clId="{33D769F1-336B-4679-88ED-2F5581A452E0}" dt="2019-12-06T14:00:43.205" v="2514" actId="478"/>
          <ac:spMkLst>
            <pc:docMk/>
            <pc:sldMk cId="2871646463" sldId="400"/>
            <ac:spMk id="21" creationId="{18E23217-06FB-4512-B338-B9090BA08A6B}"/>
          </ac:spMkLst>
        </pc:spChg>
        <pc:spChg chg="add del mod">
          <ac:chgData name="brandon Chiazza" userId="1d1d8bead84ce354" providerId="LiveId" clId="{33D769F1-336B-4679-88ED-2F5581A452E0}" dt="2019-12-06T14:00:48.036" v="2517" actId="478"/>
          <ac:spMkLst>
            <pc:docMk/>
            <pc:sldMk cId="2871646463" sldId="400"/>
            <ac:spMk id="22" creationId="{A5D8DE3F-756D-4073-95FE-AE2981A195FA}"/>
          </ac:spMkLst>
        </pc:spChg>
        <pc:spChg chg="add del mod">
          <ac:chgData name="brandon Chiazza" userId="1d1d8bead84ce354" providerId="LiveId" clId="{33D769F1-336B-4679-88ED-2F5581A452E0}" dt="2019-12-06T14:01:21.464" v="2529"/>
          <ac:spMkLst>
            <pc:docMk/>
            <pc:sldMk cId="2871646463" sldId="400"/>
            <ac:spMk id="24" creationId="{10C481E4-063F-474D-A1F7-5FDD98A17B54}"/>
          </ac:spMkLst>
        </pc:spChg>
        <pc:spChg chg="add del mod">
          <ac:chgData name="brandon Chiazza" userId="1d1d8bead84ce354" providerId="LiveId" clId="{33D769F1-336B-4679-88ED-2F5581A452E0}" dt="2019-12-08T01:39:25.372" v="2869" actId="478"/>
          <ac:spMkLst>
            <pc:docMk/>
            <pc:sldMk cId="2871646463" sldId="400"/>
            <ac:spMk id="25" creationId="{43627B7B-1397-45C8-9E64-DA9901960A2E}"/>
          </ac:spMkLst>
        </pc:spChg>
        <pc:spChg chg="add del mod">
          <ac:chgData name="brandon Chiazza" userId="1d1d8bead84ce354" providerId="LiveId" clId="{33D769F1-336B-4679-88ED-2F5581A452E0}" dt="2019-12-06T14:02:37.832" v="2648"/>
          <ac:spMkLst>
            <pc:docMk/>
            <pc:sldMk cId="2871646463" sldId="400"/>
            <ac:spMk id="26" creationId="{A711833A-0FBC-4DDD-B83B-19225985D7CB}"/>
          </ac:spMkLst>
        </pc:spChg>
        <pc:spChg chg="add">
          <ac:chgData name="brandon Chiazza" userId="1d1d8bead84ce354" providerId="LiveId" clId="{33D769F1-336B-4679-88ED-2F5581A452E0}" dt="2019-12-08T02:01:16.888" v="3510"/>
          <ac:spMkLst>
            <pc:docMk/>
            <pc:sldMk cId="2871646463" sldId="400"/>
            <ac:spMk id="27" creationId="{332A8A97-AD6C-43BE-90B7-98A1B2D13FD6}"/>
          </ac:spMkLst>
        </pc:spChg>
        <pc:spChg chg="add del mod">
          <ac:chgData name="brandon Chiazza" userId="1d1d8bead84ce354" providerId="LiveId" clId="{33D769F1-336B-4679-88ED-2F5581A452E0}" dt="2019-12-06T14:04:38.364" v="2673" actId="478"/>
          <ac:spMkLst>
            <pc:docMk/>
            <pc:sldMk cId="2871646463" sldId="400"/>
            <ac:spMk id="27" creationId="{5913BC64-6060-4DDF-9F52-67BB540846D5}"/>
          </ac:spMkLst>
        </pc:spChg>
        <pc:spChg chg="add del mod">
          <ac:chgData name="brandon Chiazza" userId="1d1d8bead84ce354" providerId="LiveId" clId="{33D769F1-336B-4679-88ED-2F5581A452E0}" dt="2019-12-06T14:02:37.830" v="2646" actId="478"/>
          <ac:spMkLst>
            <pc:docMk/>
            <pc:sldMk cId="2871646463" sldId="400"/>
            <ac:spMk id="28" creationId="{DB76B429-76FC-48C7-905A-3F4EE1B5158D}"/>
          </ac:spMkLst>
        </pc:spChg>
        <pc:spChg chg="add mod">
          <ac:chgData name="brandon Chiazza" userId="1d1d8bead84ce354" providerId="LiveId" clId="{33D769F1-336B-4679-88ED-2F5581A452E0}" dt="2019-12-08T02:02:05.638" v="3726" actId="20577"/>
          <ac:spMkLst>
            <pc:docMk/>
            <pc:sldMk cId="2871646463" sldId="400"/>
            <ac:spMk id="28" creationId="{F341A6CC-8BF0-4F19-9381-923356AB46A9}"/>
          </ac:spMkLst>
        </pc:spChg>
        <pc:spChg chg="add del mod">
          <ac:chgData name="brandon Chiazza" userId="1d1d8bead84ce354" providerId="LiveId" clId="{33D769F1-336B-4679-88ED-2F5581A452E0}" dt="2019-12-06T14:04:38.364" v="2673" actId="478"/>
          <ac:spMkLst>
            <pc:docMk/>
            <pc:sldMk cId="2871646463" sldId="400"/>
            <ac:spMk id="29" creationId="{77D1FB5F-2F9D-4402-A431-B1D82E3040C2}"/>
          </ac:spMkLst>
        </pc:spChg>
        <pc:spChg chg="add del mod">
          <ac:chgData name="brandon Chiazza" userId="1d1d8bead84ce354" providerId="LiveId" clId="{33D769F1-336B-4679-88ED-2F5581A452E0}" dt="2019-12-06T14:04:38.364" v="2673" actId="478"/>
          <ac:spMkLst>
            <pc:docMk/>
            <pc:sldMk cId="2871646463" sldId="400"/>
            <ac:spMk id="30" creationId="{C50F492C-BEAC-4180-A835-3CCE854061C8}"/>
          </ac:spMkLst>
        </pc:spChg>
        <pc:spChg chg="add del mod">
          <ac:chgData name="brandon Chiazza" userId="1d1d8bead84ce354" providerId="LiveId" clId="{33D769F1-336B-4679-88ED-2F5581A452E0}" dt="2019-12-06T14:04:38.364" v="2673" actId="478"/>
          <ac:spMkLst>
            <pc:docMk/>
            <pc:sldMk cId="2871646463" sldId="400"/>
            <ac:spMk id="31" creationId="{0CA65436-55E5-4C82-98FB-917AB36FD116}"/>
          </ac:spMkLst>
        </pc:spChg>
        <pc:spChg chg="add del mod">
          <ac:chgData name="brandon Chiazza" userId="1d1d8bead84ce354" providerId="LiveId" clId="{33D769F1-336B-4679-88ED-2F5581A452E0}" dt="2019-12-06T14:04:21.256" v="2662" actId="478"/>
          <ac:spMkLst>
            <pc:docMk/>
            <pc:sldMk cId="2871646463" sldId="400"/>
            <ac:spMk id="32" creationId="{A71AE623-E203-4ACA-81B2-9E838F6D03D2}"/>
          </ac:spMkLst>
        </pc:spChg>
        <pc:spChg chg="add del mod">
          <ac:chgData name="brandon Chiazza" userId="1d1d8bead84ce354" providerId="LiveId" clId="{33D769F1-336B-4679-88ED-2F5581A452E0}" dt="2019-12-06T14:04:21.256" v="2662" actId="478"/>
          <ac:spMkLst>
            <pc:docMk/>
            <pc:sldMk cId="2871646463" sldId="400"/>
            <ac:spMk id="33" creationId="{80D513D2-BCE1-44F6-A277-F85391B65939}"/>
          </ac:spMkLst>
        </pc:spChg>
        <pc:spChg chg="add mod ord">
          <ac:chgData name="brandon Chiazza" userId="1d1d8bead84ce354" providerId="LiveId" clId="{33D769F1-336B-4679-88ED-2F5581A452E0}" dt="2019-12-08T01:48:26.384" v="3093" actId="14100"/>
          <ac:spMkLst>
            <pc:docMk/>
            <pc:sldMk cId="2871646463" sldId="400"/>
            <ac:spMk id="34" creationId="{2A04D7EE-9986-4856-9455-365D9D78B34C}"/>
          </ac:spMkLst>
        </pc:spChg>
        <pc:graphicFrameChg chg="add mod">
          <ac:chgData name="brandon Chiazza" userId="1d1d8bead84ce354" providerId="LiveId" clId="{33D769F1-336B-4679-88ED-2F5581A452E0}" dt="2019-12-08T01:59:22.156" v="3392" actId="1076"/>
          <ac:graphicFrameMkLst>
            <pc:docMk/>
            <pc:sldMk cId="2871646463" sldId="400"/>
            <ac:graphicFrameMk id="19" creationId="{20FFA7FE-3064-4D84-8B2A-836421E1394D}"/>
          </ac:graphicFrameMkLst>
        </pc:graphicFrameChg>
        <pc:graphicFrameChg chg="add mod">
          <ac:chgData name="brandon Chiazza" userId="1d1d8bead84ce354" providerId="LiveId" clId="{33D769F1-336B-4679-88ED-2F5581A452E0}" dt="2019-12-08T01:59:27.612" v="3394" actId="1076"/>
          <ac:graphicFrameMkLst>
            <pc:docMk/>
            <pc:sldMk cId="2871646463" sldId="400"/>
            <ac:graphicFrameMk id="26" creationId="{563D41B6-0837-4F9E-BCE2-74DD4561F47A}"/>
          </ac:graphicFrameMkLst>
        </pc:graphicFrameChg>
        <pc:graphicFrameChg chg="add mod modGraphic">
          <ac:chgData name="brandon Chiazza" userId="1d1d8bead84ce354" providerId="LiveId" clId="{33D769F1-336B-4679-88ED-2F5581A452E0}" dt="2019-12-08T01:48:26.384" v="3093" actId="14100"/>
          <ac:graphicFrameMkLst>
            <pc:docMk/>
            <pc:sldMk cId="2871646463" sldId="400"/>
            <ac:graphicFrameMk id="37" creationId="{DCD66C1A-8818-4FBC-82EE-FC89340B2FDC}"/>
          </ac:graphicFrameMkLst>
        </pc:graphicFrameChg>
        <pc:picChg chg="add del mod">
          <ac:chgData name="brandon Chiazza" userId="1d1d8bead84ce354" providerId="LiveId" clId="{33D769F1-336B-4679-88ED-2F5581A452E0}" dt="2019-12-08T01:39:31.366" v="2873" actId="478"/>
          <ac:picMkLst>
            <pc:docMk/>
            <pc:sldMk cId="2871646463" sldId="400"/>
            <ac:picMk id="8" creationId="{82749997-126B-417C-894E-E5773D3D2202}"/>
          </ac:picMkLst>
        </pc:picChg>
        <pc:picChg chg="add del mod">
          <ac:chgData name="brandon Chiazza" userId="1d1d8bead84ce354" providerId="LiveId" clId="{33D769F1-336B-4679-88ED-2F5581A452E0}" dt="2019-12-06T13:04:05.083" v="1621" actId="478"/>
          <ac:picMkLst>
            <pc:docMk/>
            <pc:sldMk cId="2871646463" sldId="400"/>
            <ac:picMk id="11" creationId="{63CB1F3F-15B4-4873-8B5D-4222616935F9}"/>
          </ac:picMkLst>
        </pc:picChg>
        <pc:picChg chg="add mod">
          <ac:chgData name="brandon Chiazza" userId="1d1d8bead84ce354" providerId="LiveId" clId="{33D769F1-336B-4679-88ED-2F5581A452E0}" dt="2019-12-08T01:48:26.384" v="3093" actId="14100"/>
          <ac:picMkLst>
            <pc:docMk/>
            <pc:sldMk cId="2871646463" sldId="400"/>
            <ac:picMk id="13" creationId="{25C3CB0F-39A6-47F1-B518-C90FB87B47FB}"/>
          </ac:picMkLst>
        </pc:picChg>
        <pc:picChg chg="add del mod">
          <ac:chgData name="brandon Chiazza" userId="1d1d8bead84ce354" providerId="LiveId" clId="{33D769F1-336B-4679-88ED-2F5581A452E0}" dt="2019-12-06T14:00:52.385" v="2519" actId="478"/>
          <ac:picMkLst>
            <pc:docMk/>
            <pc:sldMk cId="2871646463" sldId="400"/>
            <ac:picMk id="17" creationId="{162B33E8-41DA-4948-ACE2-362F585B905A}"/>
          </ac:picMkLst>
        </pc:picChg>
        <pc:picChg chg="add del mod">
          <ac:chgData name="brandon Chiazza" userId="1d1d8bead84ce354" providerId="LiveId" clId="{33D769F1-336B-4679-88ED-2F5581A452E0}" dt="2019-12-06T14:00:56.070" v="2521" actId="478"/>
          <ac:picMkLst>
            <pc:docMk/>
            <pc:sldMk cId="2871646463" sldId="400"/>
            <ac:picMk id="20" creationId="{CE475E90-515E-4175-A901-A07021637193}"/>
          </ac:picMkLst>
        </pc:picChg>
        <pc:picChg chg="add del mod">
          <ac:chgData name="brandon Chiazza" userId="1d1d8bead84ce354" providerId="LiveId" clId="{33D769F1-336B-4679-88ED-2F5581A452E0}" dt="2019-12-06T14:00:46.076" v="2515" actId="478"/>
          <ac:picMkLst>
            <pc:docMk/>
            <pc:sldMk cId="2871646463" sldId="400"/>
            <ac:picMk id="23" creationId="{F676AA1F-A06D-420A-AC71-72F56EDD4C13}"/>
          </ac:picMkLst>
        </pc:picChg>
        <pc:picChg chg="add mod ord">
          <ac:chgData name="brandon Chiazza" userId="1d1d8bead84ce354" providerId="LiveId" clId="{33D769F1-336B-4679-88ED-2F5581A452E0}" dt="2019-12-08T01:45:46.847" v="3048" actId="1076"/>
          <ac:picMkLst>
            <pc:docMk/>
            <pc:sldMk cId="2871646463" sldId="400"/>
            <ac:picMk id="36" creationId="{5B10634C-9415-4F28-AF46-4F7198E88AF0}"/>
          </ac:picMkLst>
        </pc:picChg>
        <pc:cxnChg chg="add del mod">
          <ac:chgData name="brandon Chiazza" userId="1d1d8bead84ce354" providerId="LiveId" clId="{33D769F1-336B-4679-88ED-2F5581A452E0}" dt="2019-12-08T01:39:46.137" v="2877" actId="478"/>
          <ac:cxnSpMkLst>
            <pc:docMk/>
            <pc:sldMk cId="2871646463" sldId="400"/>
            <ac:cxnSpMk id="9" creationId="{D643B6AA-F81B-41F5-A318-BE4E3F35F393}"/>
          </ac:cxnSpMkLst>
        </pc:cxnChg>
        <pc:cxnChg chg="add del mod">
          <ac:chgData name="brandon Chiazza" userId="1d1d8bead84ce354" providerId="LiveId" clId="{33D769F1-336B-4679-88ED-2F5581A452E0}" dt="2019-12-06T13:55:29.754" v="2291" actId="478"/>
          <ac:cxnSpMkLst>
            <pc:docMk/>
            <pc:sldMk cId="2871646463" sldId="400"/>
            <ac:cxnSpMk id="14" creationId="{8FB97736-6653-4396-A5A1-D79E63DC736D}"/>
          </ac:cxnSpMkLst>
        </pc:cxnChg>
      </pc:sldChg>
      <pc:sldChg chg="addSp delSp modSp add ord">
        <pc:chgData name="brandon Chiazza" userId="1d1d8bead84ce354" providerId="LiveId" clId="{33D769F1-336B-4679-88ED-2F5581A452E0}" dt="2019-12-08T02:09:56.679" v="4853" actId="20577"/>
        <pc:sldMkLst>
          <pc:docMk/>
          <pc:sldMk cId="2603224990" sldId="401"/>
        </pc:sldMkLst>
        <pc:spChg chg="add mod">
          <ac:chgData name="brandon Chiazza" userId="1d1d8bead84ce354" providerId="LiveId" clId="{33D769F1-336B-4679-88ED-2F5581A452E0}" dt="2019-12-08T02:09:16.378" v="4726" actId="14100"/>
          <ac:spMkLst>
            <pc:docMk/>
            <pc:sldMk cId="2603224990" sldId="401"/>
            <ac:spMk id="2" creationId="{EE43DE01-1DBF-461D-9D08-B2A0AFE5D6D8}"/>
          </ac:spMkLst>
        </pc:spChg>
        <pc:spChg chg="mod">
          <ac:chgData name="brandon Chiazza" userId="1d1d8bead84ce354" providerId="LiveId" clId="{33D769F1-336B-4679-88ED-2F5581A452E0}" dt="2019-12-06T12:39:22.736" v="698" actId="20577"/>
          <ac:spMkLst>
            <pc:docMk/>
            <pc:sldMk cId="2603224990" sldId="401"/>
            <ac:spMk id="4" creationId="{BCF3DA37-C32F-4AB3-B20D-77C9F386D998}"/>
          </ac:spMkLst>
        </pc:spChg>
        <pc:spChg chg="add del">
          <ac:chgData name="brandon Chiazza" userId="1d1d8bead84ce354" providerId="LiveId" clId="{33D769F1-336B-4679-88ED-2F5581A452E0}" dt="2019-12-08T01:59:59.805" v="3397"/>
          <ac:spMkLst>
            <pc:docMk/>
            <pc:sldMk cId="2603224990" sldId="401"/>
            <ac:spMk id="5" creationId="{F6CEFD97-83EF-4D4F-B9C3-17DCA70B4D66}"/>
          </ac:spMkLst>
        </pc:spChg>
        <pc:spChg chg="add mod">
          <ac:chgData name="brandon Chiazza" userId="1d1d8bead84ce354" providerId="LiveId" clId="{33D769F1-336B-4679-88ED-2F5581A452E0}" dt="2019-12-08T02:09:56.679" v="4853" actId="20577"/>
          <ac:spMkLst>
            <pc:docMk/>
            <pc:sldMk cId="2603224990" sldId="401"/>
            <ac:spMk id="6" creationId="{BDFFB065-5949-4771-A444-EA1AF9C77A44}"/>
          </ac:spMkLst>
        </pc:spChg>
        <pc:spChg chg="add mod">
          <ac:chgData name="brandon Chiazza" userId="1d1d8bead84ce354" providerId="LiveId" clId="{33D769F1-336B-4679-88ED-2F5581A452E0}" dt="2019-12-08T02:09:24.949" v="4729" actId="208"/>
          <ac:spMkLst>
            <pc:docMk/>
            <pc:sldMk cId="2603224990" sldId="401"/>
            <ac:spMk id="7" creationId="{6C251DFE-FDEC-4FE9-85E2-E7EC5073308D}"/>
          </ac:spMkLst>
        </pc:spChg>
      </pc:sldChg>
      <pc:sldChg chg="addSp delSp modSp add">
        <pc:chgData name="brandon Chiazza" userId="1d1d8bead84ce354" providerId="LiveId" clId="{33D769F1-336B-4679-88ED-2F5581A452E0}" dt="2019-12-08T02:11:35.597" v="4954"/>
        <pc:sldMkLst>
          <pc:docMk/>
          <pc:sldMk cId="279098909" sldId="402"/>
        </pc:sldMkLst>
        <pc:spChg chg="mod">
          <ac:chgData name="brandon Chiazza" userId="1d1d8bead84ce354" providerId="LiveId" clId="{33D769F1-336B-4679-88ED-2F5581A452E0}" dt="2019-12-06T12:39:42.341" v="758" actId="20577"/>
          <ac:spMkLst>
            <pc:docMk/>
            <pc:sldMk cId="279098909" sldId="402"/>
            <ac:spMk id="4" creationId="{BCF3DA37-C32F-4AB3-B20D-77C9F386D998}"/>
          </ac:spMkLst>
        </pc:spChg>
        <pc:spChg chg="add">
          <ac:chgData name="brandon Chiazza" userId="1d1d8bead84ce354" providerId="LiveId" clId="{33D769F1-336B-4679-88ED-2F5581A452E0}" dt="2019-12-08T02:03:48.094" v="4117"/>
          <ac:spMkLst>
            <pc:docMk/>
            <pc:sldMk cId="279098909" sldId="402"/>
            <ac:spMk id="5" creationId="{F2BF6B57-0F27-4490-8A5F-491A9AFE5F09}"/>
          </ac:spMkLst>
        </pc:spChg>
        <pc:spChg chg="add mod">
          <ac:chgData name="brandon Chiazza" userId="1d1d8bead84ce354" providerId="LiveId" clId="{33D769F1-336B-4679-88ED-2F5581A452E0}" dt="2019-12-08T02:05:39.844" v="4349" actId="20577"/>
          <ac:spMkLst>
            <pc:docMk/>
            <pc:sldMk cId="279098909" sldId="402"/>
            <ac:spMk id="6" creationId="{99BE1934-3675-4FE2-8ACB-21D96D978107}"/>
          </ac:spMkLst>
        </pc:spChg>
        <pc:spChg chg="add">
          <ac:chgData name="brandon Chiazza" userId="1d1d8bead84ce354" providerId="LiveId" clId="{33D769F1-336B-4679-88ED-2F5581A452E0}" dt="2019-12-08T02:06:56.027" v="4463"/>
          <ac:spMkLst>
            <pc:docMk/>
            <pc:sldMk cId="279098909" sldId="402"/>
            <ac:spMk id="8" creationId="{D0C532B3-3F0E-43C7-8D75-1AC919CFDB2F}"/>
          </ac:spMkLst>
        </pc:spChg>
        <pc:spChg chg="add">
          <ac:chgData name="brandon Chiazza" userId="1d1d8bead84ce354" providerId="LiveId" clId="{33D769F1-336B-4679-88ED-2F5581A452E0}" dt="2019-12-08T02:06:56.027" v="4463"/>
          <ac:spMkLst>
            <pc:docMk/>
            <pc:sldMk cId="279098909" sldId="402"/>
            <ac:spMk id="10" creationId="{01EE3ADD-3637-46A3-A97F-1268BE03EAC0}"/>
          </ac:spMkLst>
        </pc:spChg>
        <pc:spChg chg="add">
          <ac:chgData name="brandon Chiazza" userId="1d1d8bead84ce354" providerId="LiveId" clId="{33D769F1-336B-4679-88ED-2F5581A452E0}" dt="2019-12-08T02:06:56.027" v="4463"/>
          <ac:spMkLst>
            <pc:docMk/>
            <pc:sldMk cId="279098909" sldId="402"/>
            <ac:spMk id="20" creationId="{2232959D-9BB0-4DF0-A36A-1205D595D341}"/>
          </ac:spMkLst>
        </pc:spChg>
        <pc:spChg chg="add">
          <ac:chgData name="brandon Chiazza" userId="1d1d8bead84ce354" providerId="LiveId" clId="{33D769F1-336B-4679-88ED-2F5581A452E0}" dt="2019-12-08T02:06:56.027" v="4463"/>
          <ac:spMkLst>
            <pc:docMk/>
            <pc:sldMk cId="279098909" sldId="402"/>
            <ac:spMk id="21" creationId="{0AAE0A7C-F5E1-49EE-A15E-FAE86D33BF66}"/>
          </ac:spMkLst>
        </pc:spChg>
        <pc:spChg chg="add">
          <ac:chgData name="brandon Chiazza" userId="1d1d8bead84ce354" providerId="LiveId" clId="{33D769F1-336B-4679-88ED-2F5581A452E0}" dt="2019-12-08T02:06:56.027" v="4463"/>
          <ac:spMkLst>
            <pc:docMk/>
            <pc:sldMk cId="279098909" sldId="402"/>
            <ac:spMk id="22" creationId="{061D7CB8-D83C-45E1-9FDB-FE9964A8AB22}"/>
          </ac:spMkLst>
        </pc:spChg>
        <pc:spChg chg="add">
          <ac:chgData name="brandon Chiazza" userId="1d1d8bead84ce354" providerId="LiveId" clId="{33D769F1-336B-4679-88ED-2F5581A452E0}" dt="2019-12-08T02:06:56.027" v="4463"/>
          <ac:spMkLst>
            <pc:docMk/>
            <pc:sldMk cId="279098909" sldId="402"/>
            <ac:spMk id="23" creationId="{65BC139D-2708-4BB5-A67E-5D74AA8F96BA}"/>
          </ac:spMkLst>
        </pc:spChg>
        <pc:spChg chg="add">
          <ac:chgData name="brandon Chiazza" userId="1d1d8bead84ce354" providerId="LiveId" clId="{33D769F1-336B-4679-88ED-2F5581A452E0}" dt="2019-12-08T02:06:56.027" v="4463"/>
          <ac:spMkLst>
            <pc:docMk/>
            <pc:sldMk cId="279098909" sldId="402"/>
            <ac:spMk id="24" creationId="{A38F1EB7-800C-414A-8C70-DFD06B2017AC}"/>
          </ac:spMkLst>
        </pc:spChg>
        <pc:spChg chg="add">
          <ac:chgData name="brandon Chiazza" userId="1d1d8bead84ce354" providerId="LiveId" clId="{33D769F1-336B-4679-88ED-2F5581A452E0}" dt="2019-12-08T02:06:56.027" v="4463"/>
          <ac:spMkLst>
            <pc:docMk/>
            <pc:sldMk cId="279098909" sldId="402"/>
            <ac:spMk id="25" creationId="{E384BD6B-243B-4647-92F2-A63CB725EE86}"/>
          </ac:spMkLst>
        </pc:spChg>
        <pc:spChg chg="add mod">
          <ac:chgData name="brandon Chiazza" userId="1d1d8bead84ce354" providerId="LiveId" clId="{33D769F1-336B-4679-88ED-2F5581A452E0}" dt="2019-12-08T02:07:43.722" v="4575" actId="20577"/>
          <ac:spMkLst>
            <pc:docMk/>
            <pc:sldMk cId="279098909" sldId="402"/>
            <ac:spMk id="26" creationId="{3EB508C4-F8CC-4BFA-A0EE-8213932AB120}"/>
          </ac:spMkLst>
        </pc:spChg>
        <pc:spChg chg="add mod">
          <ac:chgData name="brandon Chiazza" userId="1d1d8bead84ce354" providerId="LiveId" clId="{33D769F1-336B-4679-88ED-2F5581A452E0}" dt="2019-12-08T02:07:30.782" v="4542" actId="20577"/>
          <ac:spMkLst>
            <pc:docMk/>
            <pc:sldMk cId="279098909" sldId="402"/>
            <ac:spMk id="27" creationId="{1DAD74D3-7F17-452F-890A-890ED7E18E0D}"/>
          </ac:spMkLst>
        </pc:spChg>
        <pc:spChg chg="add">
          <ac:chgData name="brandon Chiazza" userId="1d1d8bead84ce354" providerId="LiveId" clId="{33D769F1-336B-4679-88ED-2F5581A452E0}" dt="2019-12-08T02:06:56.027" v="4463"/>
          <ac:spMkLst>
            <pc:docMk/>
            <pc:sldMk cId="279098909" sldId="402"/>
            <ac:spMk id="28" creationId="{610B62DD-FE25-47DE-9C94-F9A0CAD7A5F6}"/>
          </ac:spMkLst>
        </pc:spChg>
        <pc:spChg chg="add mod">
          <ac:chgData name="brandon Chiazza" userId="1d1d8bead84ce354" providerId="LiveId" clId="{33D769F1-336B-4679-88ED-2F5581A452E0}" dt="2019-12-08T02:08:09.202" v="4632"/>
          <ac:spMkLst>
            <pc:docMk/>
            <pc:sldMk cId="279098909" sldId="402"/>
            <ac:spMk id="29" creationId="{92399146-280C-4449-9B9F-4FABA883156D}"/>
          </ac:spMkLst>
        </pc:spChg>
        <pc:spChg chg="add mod">
          <ac:chgData name="brandon Chiazza" userId="1d1d8bead84ce354" providerId="LiveId" clId="{33D769F1-336B-4679-88ED-2F5581A452E0}" dt="2019-12-08T02:08:04.707" v="4631" actId="20577"/>
          <ac:spMkLst>
            <pc:docMk/>
            <pc:sldMk cId="279098909" sldId="402"/>
            <ac:spMk id="30" creationId="{E18A9082-1775-490D-B0B6-D60D658673E0}"/>
          </ac:spMkLst>
        </pc:spChg>
        <pc:spChg chg="add">
          <ac:chgData name="brandon Chiazza" userId="1d1d8bead84ce354" providerId="LiveId" clId="{33D769F1-336B-4679-88ED-2F5581A452E0}" dt="2019-12-08T02:06:56.027" v="4463"/>
          <ac:spMkLst>
            <pc:docMk/>
            <pc:sldMk cId="279098909" sldId="402"/>
            <ac:spMk id="31" creationId="{C563EFCC-4A98-448C-863B-AEE217704268}"/>
          </ac:spMkLst>
        </pc:spChg>
        <pc:spChg chg="add mod">
          <ac:chgData name="brandon Chiazza" userId="1d1d8bead84ce354" providerId="LiveId" clId="{33D769F1-336B-4679-88ED-2F5581A452E0}" dt="2019-12-08T02:08:10.623" v="4633"/>
          <ac:spMkLst>
            <pc:docMk/>
            <pc:sldMk cId="279098909" sldId="402"/>
            <ac:spMk id="32" creationId="{A156332E-B05B-4540-9A1D-0DDBACD05C38}"/>
          </ac:spMkLst>
        </pc:spChg>
        <pc:spChg chg="add mod">
          <ac:chgData name="brandon Chiazza" userId="1d1d8bead84ce354" providerId="LiveId" clId="{33D769F1-336B-4679-88ED-2F5581A452E0}" dt="2019-12-08T02:10:40.668" v="4912" actId="20577"/>
          <ac:spMkLst>
            <pc:docMk/>
            <pc:sldMk cId="279098909" sldId="402"/>
            <ac:spMk id="36" creationId="{418360A7-6ECB-430F-BDA7-FDBB710FF191}"/>
          </ac:spMkLst>
        </pc:spChg>
        <pc:spChg chg="add mod">
          <ac:chgData name="brandon Chiazza" userId="1d1d8bead84ce354" providerId="LiveId" clId="{33D769F1-336B-4679-88ED-2F5581A452E0}" dt="2019-12-08T02:10:44.581" v="4917" actId="20577"/>
          <ac:spMkLst>
            <pc:docMk/>
            <pc:sldMk cId="279098909" sldId="402"/>
            <ac:spMk id="37" creationId="{C51BD158-0ED2-4A11-B9D6-2C65065A810E}"/>
          </ac:spMkLst>
        </pc:spChg>
        <pc:spChg chg="add mod">
          <ac:chgData name="brandon Chiazza" userId="1d1d8bead84ce354" providerId="LiveId" clId="{33D769F1-336B-4679-88ED-2F5581A452E0}" dt="2019-12-08T02:08:12.850" v="4634"/>
          <ac:spMkLst>
            <pc:docMk/>
            <pc:sldMk cId="279098909" sldId="402"/>
            <ac:spMk id="39" creationId="{601983AE-FF57-4124-9DC2-CE819FFE0DEE}"/>
          </ac:spMkLst>
        </pc:spChg>
        <pc:spChg chg="add mod">
          <ac:chgData name="brandon Chiazza" userId="1d1d8bead84ce354" providerId="LiveId" clId="{33D769F1-336B-4679-88ED-2F5581A452E0}" dt="2019-12-08T02:08:28.358" v="4666" actId="20577"/>
          <ac:spMkLst>
            <pc:docMk/>
            <pc:sldMk cId="279098909" sldId="402"/>
            <ac:spMk id="40" creationId="{FCE850C6-C741-414A-BC20-DD06A371834E}"/>
          </ac:spMkLst>
        </pc:spChg>
        <pc:spChg chg="add mod">
          <ac:chgData name="brandon Chiazza" userId="1d1d8bead84ce354" providerId="LiveId" clId="{33D769F1-336B-4679-88ED-2F5581A452E0}" dt="2019-12-08T02:10:56.608" v="4946" actId="20577"/>
          <ac:spMkLst>
            <pc:docMk/>
            <pc:sldMk cId="279098909" sldId="402"/>
            <ac:spMk id="42" creationId="{ABF902BD-F7E8-4456-AE2C-59AA3AFC569A}"/>
          </ac:spMkLst>
        </pc:spChg>
        <pc:grpChg chg="add">
          <ac:chgData name="brandon Chiazza" userId="1d1d8bead84ce354" providerId="LiveId" clId="{33D769F1-336B-4679-88ED-2F5581A452E0}" dt="2019-12-08T02:06:56.027" v="4463"/>
          <ac:grpSpMkLst>
            <pc:docMk/>
            <pc:sldMk cId="279098909" sldId="402"/>
            <ac:grpSpMk id="14" creationId="{7527A23A-3596-4923-8856-3CEB2C820DCF}"/>
          </ac:grpSpMkLst>
        </pc:grpChg>
        <pc:picChg chg="add">
          <ac:chgData name="brandon Chiazza" userId="1d1d8bead84ce354" providerId="LiveId" clId="{33D769F1-336B-4679-88ED-2F5581A452E0}" dt="2019-12-08T02:06:56.027" v="4463"/>
          <ac:picMkLst>
            <pc:docMk/>
            <pc:sldMk cId="279098909" sldId="402"/>
            <ac:picMk id="33" creationId="{4859D339-A481-47C9-9C2C-0AC999169ADE}"/>
          </ac:picMkLst>
        </pc:picChg>
        <pc:picChg chg="add">
          <ac:chgData name="brandon Chiazza" userId="1d1d8bead84ce354" providerId="LiveId" clId="{33D769F1-336B-4679-88ED-2F5581A452E0}" dt="2019-12-08T02:06:56.027" v="4463"/>
          <ac:picMkLst>
            <pc:docMk/>
            <pc:sldMk cId="279098909" sldId="402"/>
            <ac:picMk id="34" creationId="{3492C29A-A0E3-47AA-9CD5-ED09E7247C3A}"/>
          </ac:picMkLst>
        </pc:picChg>
        <pc:picChg chg="add">
          <ac:chgData name="brandon Chiazza" userId="1d1d8bead84ce354" providerId="LiveId" clId="{33D769F1-336B-4679-88ED-2F5581A452E0}" dt="2019-12-08T02:06:56.027" v="4463"/>
          <ac:picMkLst>
            <pc:docMk/>
            <pc:sldMk cId="279098909" sldId="402"/>
            <ac:picMk id="35" creationId="{5CC6351B-5B4F-479B-9548-D60FECC93A9C}"/>
          </ac:picMkLst>
        </pc:picChg>
        <pc:picChg chg="add del">
          <ac:chgData name="brandon Chiazza" userId="1d1d8bead84ce354" providerId="LiveId" clId="{33D769F1-336B-4679-88ED-2F5581A452E0}" dt="2019-12-08T02:11:05.365" v="4947" actId="478"/>
          <ac:picMkLst>
            <pc:docMk/>
            <pc:sldMk cId="279098909" sldId="402"/>
            <ac:picMk id="38" creationId="{22792DA4-5A89-4C34-A7FA-27A765E0A6F1}"/>
          </ac:picMkLst>
        </pc:picChg>
        <pc:picChg chg="add">
          <ac:chgData name="brandon Chiazza" userId="1d1d8bead84ce354" providerId="LiveId" clId="{33D769F1-336B-4679-88ED-2F5581A452E0}" dt="2019-12-08T02:06:56.027" v="4463"/>
          <ac:picMkLst>
            <pc:docMk/>
            <pc:sldMk cId="279098909" sldId="402"/>
            <ac:picMk id="41" creationId="{EF292136-1864-438A-A2C2-A0BACC2EF1FD}"/>
          </ac:picMkLst>
        </pc:picChg>
        <pc:picChg chg="add mod">
          <ac:chgData name="brandon Chiazza" userId="1d1d8bead84ce354" providerId="LiveId" clId="{33D769F1-336B-4679-88ED-2F5581A452E0}" dt="2019-12-08T02:11:35.597" v="4954"/>
          <ac:picMkLst>
            <pc:docMk/>
            <pc:sldMk cId="279098909" sldId="402"/>
            <ac:picMk id="43" creationId="{9020706D-DBE2-43B1-ADC9-C4D58F849056}"/>
          </ac:picMkLst>
        </pc:picChg>
        <pc:cxnChg chg="add">
          <ac:chgData name="brandon Chiazza" userId="1d1d8bead84ce354" providerId="LiveId" clId="{33D769F1-336B-4679-88ED-2F5581A452E0}" dt="2019-12-08T02:06:56.027" v="4463"/>
          <ac:cxnSpMkLst>
            <pc:docMk/>
            <pc:sldMk cId="279098909" sldId="402"/>
            <ac:cxnSpMk id="7" creationId="{3CC1E8C6-3E2F-4389-AE15-874B027305CD}"/>
          </ac:cxnSpMkLst>
        </pc:cxnChg>
        <pc:cxnChg chg="add">
          <ac:chgData name="brandon Chiazza" userId="1d1d8bead84ce354" providerId="LiveId" clId="{33D769F1-336B-4679-88ED-2F5581A452E0}" dt="2019-12-08T02:06:56.027" v="4463"/>
          <ac:cxnSpMkLst>
            <pc:docMk/>
            <pc:sldMk cId="279098909" sldId="402"/>
            <ac:cxnSpMk id="9" creationId="{7EDF5BA1-0BF6-4784-9063-6CFF9B2DC998}"/>
          </ac:cxnSpMkLst>
        </pc:cxnChg>
        <pc:cxnChg chg="add">
          <ac:chgData name="brandon Chiazza" userId="1d1d8bead84ce354" providerId="LiveId" clId="{33D769F1-336B-4679-88ED-2F5581A452E0}" dt="2019-12-08T02:06:56.027" v="4463"/>
          <ac:cxnSpMkLst>
            <pc:docMk/>
            <pc:sldMk cId="279098909" sldId="402"/>
            <ac:cxnSpMk id="11" creationId="{FAFD8117-B3D4-4165-B952-97A1ACDF4C77}"/>
          </ac:cxnSpMkLst>
        </pc:cxnChg>
        <pc:cxnChg chg="add">
          <ac:chgData name="brandon Chiazza" userId="1d1d8bead84ce354" providerId="LiveId" clId="{33D769F1-336B-4679-88ED-2F5581A452E0}" dt="2019-12-08T02:06:56.027" v="4463"/>
          <ac:cxnSpMkLst>
            <pc:docMk/>
            <pc:sldMk cId="279098909" sldId="402"/>
            <ac:cxnSpMk id="12" creationId="{7006B83E-5E79-4AC1-9E4E-859F737110B6}"/>
          </ac:cxnSpMkLst>
        </pc:cxnChg>
        <pc:cxnChg chg="add">
          <ac:chgData name="brandon Chiazza" userId="1d1d8bead84ce354" providerId="LiveId" clId="{33D769F1-336B-4679-88ED-2F5581A452E0}" dt="2019-12-08T02:06:56.027" v="4463"/>
          <ac:cxnSpMkLst>
            <pc:docMk/>
            <pc:sldMk cId="279098909" sldId="402"/>
            <ac:cxnSpMk id="13" creationId="{27D0377A-E36A-46DB-8503-CA52C07EF248}"/>
          </ac:cxnSpMkLst>
        </pc:cxnChg>
      </pc:sldChg>
      <pc:sldChg chg="addSp delSp modSp add">
        <pc:chgData name="brandon Chiazza" userId="1d1d8bead84ce354" providerId="LiveId" clId="{33D769F1-336B-4679-88ED-2F5581A452E0}" dt="2019-12-08T02:35:24.443" v="6197" actId="403"/>
        <pc:sldMkLst>
          <pc:docMk/>
          <pc:sldMk cId="1555681093" sldId="403"/>
        </pc:sldMkLst>
        <pc:spChg chg="add mod">
          <ac:chgData name="brandon Chiazza" userId="1d1d8bead84ce354" providerId="LiveId" clId="{33D769F1-336B-4679-88ED-2F5581A452E0}" dt="2019-12-08T02:35:24.443" v="6197" actId="403"/>
          <ac:spMkLst>
            <pc:docMk/>
            <pc:sldMk cId="1555681093" sldId="403"/>
            <ac:spMk id="2" creationId="{2B2AB373-18AA-4E7E-9EEA-76A21E2948D2}"/>
          </ac:spMkLst>
        </pc:spChg>
        <pc:spChg chg="mod">
          <ac:chgData name="brandon Chiazza" userId="1d1d8bead84ce354" providerId="LiveId" clId="{33D769F1-336B-4679-88ED-2F5581A452E0}" dt="2019-12-06T12:39:55.693" v="784" actId="20577"/>
          <ac:spMkLst>
            <pc:docMk/>
            <pc:sldMk cId="1555681093" sldId="403"/>
            <ac:spMk id="4" creationId="{BCF3DA37-C32F-4AB3-B20D-77C9F386D998}"/>
          </ac:spMkLst>
        </pc:spChg>
        <pc:spChg chg="add">
          <ac:chgData name="brandon Chiazza" userId="1d1d8bead84ce354" providerId="LiveId" clId="{33D769F1-336B-4679-88ED-2F5581A452E0}" dt="2019-12-08T02:05:44.421" v="4350"/>
          <ac:spMkLst>
            <pc:docMk/>
            <pc:sldMk cId="1555681093" sldId="403"/>
            <ac:spMk id="5" creationId="{E7D19189-EBE2-4116-88DD-59C2D977FB87}"/>
          </ac:spMkLst>
        </pc:spChg>
        <pc:spChg chg="add mod">
          <ac:chgData name="brandon Chiazza" userId="1d1d8bead84ce354" providerId="LiveId" clId="{33D769F1-336B-4679-88ED-2F5581A452E0}" dt="2019-12-08T02:22:08.498" v="5402" actId="20577"/>
          <ac:spMkLst>
            <pc:docMk/>
            <pc:sldMk cId="1555681093" sldId="403"/>
            <ac:spMk id="6" creationId="{50300FC2-5660-406F-9F0C-8615411347FB}"/>
          </ac:spMkLst>
        </pc:spChg>
        <pc:spChg chg="add mod">
          <ac:chgData name="brandon Chiazza" userId="1d1d8bead84ce354" providerId="LiveId" clId="{33D769F1-336B-4679-88ED-2F5581A452E0}" dt="2019-12-08T02:22:54.339" v="5426" actId="1076"/>
          <ac:spMkLst>
            <pc:docMk/>
            <pc:sldMk cId="1555681093" sldId="403"/>
            <ac:spMk id="7" creationId="{6CE6ED69-4FEB-457C-9D30-97DDE9E6EE48}"/>
          </ac:spMkLst>
        </pc:spChg>
        <pc:spChg chg="add mod">
          <ac:chgData name="brandon Chiazza" userId="1d1d8bead84ce354" providerId="LiveId" clId="{33D769F1-336B-4679-88ED-2F5581A452E0}" dt="2019-12-08T02:22:58.014" v="5433" actId="20577"/>
          <ac:spMkLst>
            <pc:docMk/>
            <pc:sldMk cId="1555681093" sldId="403"/>
            <ac:spMk id="10" creationId="{2C65CAAA-1147-4406-A2E2-B171A35544BF}"/>
          </ac:spMkLst>
        </pc:spChg>
        <pc:spChg chg="add del">
          <ac:chgData name="brandon Chiazza" userId="1d1d8bead84ce354" providerId="LiveId" clId="{33D769F1-336B-4679-88ED-2F5581A452E0}" dt="2019-12-08T02:23:01.273" v="5435"/>
          <ac:spMkLst>
            <pc:docMk/>
            <pc:sldMk cId="1555681093" sldId="403"/>
            <ac:spMk id="11" creationId="{574D57A2-58FB-4F6E-893D-ECBD449E2614}"/>
          </ac:spMkLst>
        </pc:spChg>
        <pc:spChg chg="add mod">
          <ac:chgData name="brandon Chiazza" userId="1d1d8bead84ce354" providerId="LiveId" clId="{33D769F1-336B-4679-88ED-2F5581A452E0}" dt="2019-12-08T02:23:11.921" v="5441" actId="20577"/>
          <ac:spMkLst>
            <pc:docMk/>
            <pc:sldMk cId="1555681093" sldId="403"/>
            <ac:spMk id="13" creationId="{B88702C3-8A1F-4EB9-BD78-44EC97F50167}"/>
          </ac:spMkLst>
        </pc:spChg>
        <pc:spChg chg="add mod">
          <ac:chgData name="brandon Chiazza" userId="1d1d8bead84ce354" providerId="LiveId" clId="{33D769F1-336B-4679-88ED-2F5581A452E0}" dt="2019-12-08T02:23:16.200" v="5446" actId="20577"/>
          <ac:spMkLst>
            <pc:docMk/>
            <pc:sldMk cId="1555681093" sldId="403"/>
            <ac:spMk id="15" creationId="{9985B9D2-EFF3-4D3F-8F80-B64436535BE0}"/>
          </ac:spMkLst>
        </pc:spChg>
        <pc:picChg chg="add mod">
          <ac:chgData name="brandon Chiazza" userId="1d1d8bead84ce354" providerId="LiveId" clId="{33D769F1-336B-4679-88ED-2F5581A452E0}" dt="2019-12-08T02:22:34.075" v="5406" actId="207"/>
          <ac:picMkLst>
            <pc:docMk/>
            <pc:sldMk cId="1555681093" sldId="403"/>
            <ac:picMk id="9" creationId="{FDD8B57E-0432-4C83-970F-6A509C335ED7}"/>
          </ac:picMkLst>
        </pc:picChg>
        <pc:picChg chg="add mod">
          <ac:chgData name="brandon Chiazza" userId="1d1d8bead84ce354" providerId="LiveId" clId="{33D769F1-336B-4679-88ED-2F5581A452E0}" dt="2019-12-08T02:23:05.050" v="5437" actId="1076"/>
          <ac:picMkLst>
            <pc:docMk/>
            <pc:sldMk cId="1555681093" sldId="403"/>
            <ac:picMk id="12" creationId="{690A55F7-58B9-427C-8028-33E0550FBDEC}"/>
          </ac:picMkLst>
        </pc:picChg>
        <pc:picChg chg="add mod">
          <ac:chgData name="brandon Chiazza" userId="1d1d8bead84ce354" providerId="LiveId" clId="{33D769F1-336B-4679-88ED-2F5581A452E0}" dt="2019-12-08T02:23:08.424" v="5439" actId="1076"/>
          <ac:picMkLst>
            <pc:docMk/>
            <pc:sldMk cId="1555681093" sldId="403"/>
            <ac:picMk id="14" creationId="{9AF06CDE-2F27-42C2-A067-91BD055A070F}"/>
          </ac:picMkLst>
        </pc:picChg>
      </pc:sldChg>
      <pc:sldChg chg="addSp delSp modSp add">
        <pc:chgData name="brandon Chiazza" userId="1d1d8bead84ce354" providerId="LiveId" clId="{33D769F1-336B-4679-88ED-2F5581A452E0}" dt="2019-12-08T02:32:48.312" v="5927" actId="20577"/>
        <pc:sldMkLst>
          <pc:docMk/>
          <pc:sldMk cId="3176741213" sldId="404"/>
        </pc:sldMkLst>
        <pc:spChg chg="mod">
          <ac:chgData name="brandon Chiazza" userId="1d1d8bead84ce354" providerId="LiveId" clId="{33D769F1-336B-4679-88ED-2F5581A452E0}" dt="2019-12-06T12:40:05.814" v="796" actId="20577"/>
          <ac:spMkLst>
            <pc:docMk/>
            <pc:sldMk cId="3176741213" sldId="404"/>
            <ac:spMk id="4" creationId="{BCF3DA37-C32F-4AB3-B20D-77C9F386D998}"/>
          </ac:spMkLst>
        </pc:spChg>
        <pc:spChg chg="add mod">
          <ac:chgData name="brandon Chiazza" userId="1d1d8bead84ce354" providerId="LiveId" clId="{33D769F1-336B-4679-88ED-2F5581A452E0}" dt="2019-12-08T02:19:58.518" v="5198" actId="14100"/>
          <ac:spMkLst>
            <pc:docMk/>
            <pc:sldMk cId="3176741213" sldId="404"/>
            <ac:spMk id="6" creationId="{C18E192E-324E-4A62-9AC3-7FE665CBB022}"/>
          </ac:spMkLst>
        </pc:spChg>
        <pc:spChg chg="add del mod ord">
          <ac:chgData name="brandon Chiazza" userId="1d1d8bead84ce354" providerId="LiveId" clId="{33D769F1-336B-4679-88ED-2F5581A452E0}" dt="2019-12-08T02:17:57.518" v="5136" actId="478"/>
          <ac:spMkLst>
            <pc:docMk/>
            <pc:sldMk cId="3176741213" sldId="404"/>
            <ac:spMk id="10" creationId="{2B0E3127-5FB1-4046-93D4-AF95A51A776C}"/>
          </ac:spMkLst>
        </pc:spChg>
        <pc:spChg chg="add mod ord">
          <ac:chgData name="brandon Chiazza" userId="1d1d8bead84ce354" providerId="LiveId" clId="{33D769F1-336B-4679-88ED-2F5581A452E0}" dt="2019-12-08T02:20:34.454" v="5239" actId="1076"/>
          <ac:spMkLst>
            <pc:docMk/>
            <pc:sldMk cId="3176741213" sldId="404"/>
            <ac:spMk id="13" creationId="{E2359562-BA11-4C76-BE63-2E03D586A678}"/>
          </ac:spMkLst>
        </pc:spChg>
        <pc:spChg chg="add mod">
          <ac:chgData name="brandon Chiazza" userId="1d1d8bead84ce354" providerId="LiveId" clId="{33D769F1-336B-4679-88ED-2F5581A452E0}" dt="2019-12-08T02:19:59.621" v="5199" actId="14100"/>
          <ac:spMkLst>
            <pc:docMk/>
            <pc:sldMk cId="3176741213" sldId="404"/>
            <ac:spMk id="14" creationId="{0ACFAF4B-72FC-4C64-8D9C-D9E3CED86FCF}"/>
          </ac:spMkLst>
        </pc:spChg>
        <pc:spChg chg="add mod">
          <ac:chgData name="brandon Chiazza" userId="1d1d8bead84ce354" providerId="LiveId" clId="{33D769F1-336B-4679-88ED-2F5581A452E0}" dt="2019-12-08T02:19:06.511" v="5162" actId="1036"/>
          <ac:spMkLst>
            <pc:docMk/>
            <pc:sldMk cId="3176741213" sldId="404"/>
            <ac:spMk id="15" creationId="{2AACD26C-4D73-4144-9927-0803B9850EE4}"/>
          </ac:spMkLst>
        </pc:spChg>
        <pc:spChg chg="add mod">
          <ac:chgData name="brandon Chiazza" userId="1d1d8bead84ce354" providerId="LiveId" clId="{33D769F1-336B-4679-88ED-2F5581A452E0}" dt="2019-12-08T02:19:06.511" v="5162" actId="1036"/>
          <ac:spMkLst>
            <pc:docMk/>
            <pc:sldMk cId="3176741213" sldId="404"/>
            <ac:spMk id="16" creationId="{93E3A110-77E8-4226-B66D-835D7DDA411B}"/>
          </ac:spMkLst>
        </pc:spChg>
        <pc:spChg chg="add mod">
          <ac:chgData name="brandon Chiazza" userId="1d1d8bead84ce354" providerId="LiveId" clId="{33D769F1-336B-4679-88ED-2F5581A452E0}" dt="2019-12-08T02:19:22.790" v="5185" actId="20577"/>
          <ac:spMkLst>
            <pc:docMk/>
            <pc:sldMk cId="3176741213" sldId="404"/>
            <ac:spMk id="17" creationId="{43A99163-DA41-4AC5-AFEB-15925B25B850}"/>
          </ac:spMkLst>
        </pc:spChg>
        <pc:spChg chg="add mod">
          <ac:chgData name="brandon Chiazza" userId="1d1d8bead84ce354" providerId="LiveId" clId="{33D769F1-336B-4679-88ED-2F5581A452E0}" dt="2019-12-08T02:18:14.362" v="5140" actId="1076"/>
          <ac:spMkLst>
            <pc:docMk/>
            <pc:sldMk cId="3176741213" sldId="404"/>
            <ac:spMk id="18" creationId="{71A93F58-4544-41D1-89E2-540B0328B2C6}"/>
          </ac:spMkLst>
        </pc:spChg>
        <pc:spChg chg="add mod">
          <ac:chgData name="brandon Chiazza" userId="1d1d8bead84ce354" providerId="LiveId" clId="{33D769F1-336B-4679-88ED-2F5581A452E0}" dt="2019-12-08T02:18:14.362" v="5140" actId="1076"/>
          <ac:spMkLst>
            <pc:docMk/>
            <pc:sldMk cId="3176741213" sldId="404"/>
            <ac:spMk id="19" creationId="{281B60B1-2C4A-422C-A0DA-1FE3E77EE2ED}"/>
          </ac:spMkLst>
        </pc:spChg>
        <pc:spChg chg="add mod">
          <ac:chgData name="brandon Chiazza" userId="1d1d8bead84ce354" providerId="LiveId" clId="{33D769F1-336B-4679-88ED-2F5581A452E0}" dt="2019-12-08T02:19:25.116" v="5186" actId="20577"/>
          <ac:spMkLst>
            <pc:docMk/>
            <pc:sldMk cId="3176741213" sldId="404"/>
            <ac:spMk id="20" creationId="{F62C38EE-FF2B-4A84-B615-4E1F58976E75}"/>
          </ac:spMkLst>
        </pc:spChg>
        <pc:spChg chg="add mod">
          <ac:chgData name="brandon Chiazza" userId="1d1d8bead84ce354" providerId="LiveId" clId="{33D769F1-336B-4679-88ED-2F5581A452E0}" dt="2019-12-08T02:18:29.786" v="5142" actId="1076"/>
          <ac:spMkLst>
            <pc:docMk/>
            <pc:sldMk cId="3176741213" sldId="404"/>
            <ac:spMk id="21" creationId="{F60D9C55-B359-4A91-93A8-218D5EA43813}"/>
          </ac:spMkLst>
        </pc:spChg>
        <pc:spChg chg="add mod">
          <ac:chgData name="brandon Chiazza" userId="1d1d8bead84ce354" providerId="LiveId" clId="{33D769F1-336B-4679-88ED-2F5581A452E0}" dt="2019-12-08T02:18:39.716" v="5146" actId="1076"/>
          <ac:spMkLst>
            <pc:docMk/>
            <pc:sldMk cId="3176741213" sldId="404"/>
            <ac:spMk id="22" creationId="{4B3EF6E2-8967-463E-8CEC-80A3E5E23181}"/>
          </ac:spMkLst>
        </pc:spChg>
        <pc:spChg chg="add mod">
          <ac:chgData name="brandon Chiazza" userId="1d1d8bead84ce354" providerId="LiveId" clId="{33D769F1-336B-4679-88ED-2F5581A452E0}" dt="2019-12-08T02:19:27.275" v="5187" actId="20577"/>
          <ac:spMkLst>
            <pc:docMk/>
            <pc:sldMk cId="3176741213" sldId="404"/>
            <ac:spMk id="23" creationId="{B9FBCA64-89CB-4C54-A1D1-83330B3C427B}"/>
          </ac:spMkLst>
        </pc:spChg>
        <pc:spChg chg="add mod">
          <ac:chgData name="brandon Chiazza" userId="1d1d8bead84ce354" providerId="LiveId" clId="{33D769F1-336B-4679-88ED-2F5581A452E0}" dt="2019-12-08T02:19:14.688" v="5183" actId="1036"/>
          <ac:spMkLst>
            <pc:docMk/>
            <pc:sldMk cId="3176741213" sldId="404"/>
            <ac:spMk id="24" creationId="{38B71C79-7DDE-4D0A-90F0-4AFE6D838580}"/>
          </ac:spMkLst>
        </pc:spChg>
        <pc:spChg chg="add mod">
          <ac:chgData name="brandon Chiazza" userId="1d1d8bead84ce354" providerId="LiveId" clId="{33D769F1-336B-4679-88ED-2F5581A452E0}" dt="2019-12-08T02:19:14.688" v="5183" actId="1036"/>
          <ac:spMkLst>
            <pc:docMk/>
            <pc:sldMk cId="3176741213" sldId="404"/>
            <ac:spMk id="25" creationId="{2F7E81A8-B812-42A4-B234-5FA0AB68A359}"/>
          </ac:spMkLst>
        </pc:spChg>
        <pc:spChg chg="add mod">
          <ac:chgData name="brandon Chiazza" userId="1d1d8bead84ce354" providerId="LiveId" clId="{33D769F1-336B-4679-88ED-2F5581A452E0}" dt="2019-12-08T02:19:29.353" v="5189" actId="20577"/>
          <ac:spMkLst>
            <pc:docMk/>
            <pc:sldMk cId="3176741213" sldId="404"/>
            <ac:spMk id="26" creationId="{8618F700-292E-4F98-BB39-D2037BF8D2BA}"/>
          </ac:spMkLst>
        </pc:spChg>
        <pc:spChg chg="add mod">
          <ac:chgData name="brandon Chiazza" userId="1d1d8bead84ce354" providerId="LiveId" clId="{33D769F1-336B-4679-88ED-2F5581A452E0}" dt="2019-12-08T02:18:59.730" v="5151" actId="1076"/>
          <ac:spMkLst>
            <pc:docMk/>
            <pc:sldMk cId="3176741213" sldId="404"/>
            <ac:spMk id="27" creationId="{F16B215F-91E2-4C50-BB03-EE0575D9D0A1}"/>
          </ac:spMkLst>
        </pc:spChg>
        <pc:spChg chg="add mod">
          <ac:chgData name="brandon Chiazza" userId="1d1d8bead84ce354" providerId="LiveId" clId="{33D769F1-336B-4679-88ED-2F5581A452E0}" dt="2019-12-08T02:18:59.730" v="5151" actId="1076"/>
          <ac:spMkLst>
            <pc:docMk/>
            <pc:sldMk cId="3176741213" sldId="404"/>
            <ac:spMk id="28" creationId="{1A5C8CB8-E4CF-4B80-AC6F-6A72D4CE460A}"/>
          </ac:spMkLst>
        </pc:spChg>
        <pc:spChg chg="add mod">
          <ac:chgData name="brandon Chiazza" userId="1d1d8bead84ce354" providerId="LiveId" clId="{33D769F1-336B-4679-88ED-2F5581A452E0}" dt="2019-12-08T02:19:32.134" v="5190" actId="20577"/>
          <ac:spMkLst>
            <pc:docMk/>
            <pc:sldMk cId="3176741213" sldId="404"/>
            <ac:spMk id="29" creationId="{DCBF8B8F-5191-4439-A1DA-CBED3DCEDA12}"/>
          </ac:spMkLst>
        </pc:spChg>
        <pc:spChg chg="add del mod">
          <ac:chgData name="brandon Chiazza" userId="1d1d8bead84ce354" providerId="LiveId" clId="{33D769F1-336B-4679-88ED-2F5581A452E0}" dt="2019-12-08T02:20:23.859" v="5232" actId="14100"/>
          <ac:spMkLst>
            <pc:docMk/>
            <pc:sldMk cId="3176741213" sldId="404"/>
            <ac:spMk id="30" creationId="{DB44A478-9435-46B2-BFEA-4FE763531361}"/>
          </ac:spMkLst>
        </pc:spChg>
        <pc:spChg chg="add mod">
          <ac:chgData name="brandon Chiazza" userId="1d1d8bead84ce354" providerId="LiveId" clId="{33D769F1-336B-4679-88ED-2F5581A452E0}" dt="2019-12-08T02:20:28.921" v="5234" actId="1076"/>
          <ac:spMkLst>
            <pc:docMk/>
            <pc:sldMk cId="3176741213" sldId="404"/>
            <ac:spMk id="31" creationId="{031E80D6-9341-4BF6-B8B0-BD6646AE765B}"/>
          </ac:spMkLst>
        </pc:spChg>
        <pc:spChg chg="add mod">
          <ac:chgData name="brandon Chiazza" userId="1d1d8bead84ce354" providerId="LiveId" clId="{33D769F1-336B-4679-88ED-2F5581A452E0}" dt="2019-12-08T02:20:31.994" v="5236" actId="1076"/>
          <ac:spMkLst>
            <pc:docMk/>
            <pc:sldMk cId="3176741213" sldId="404"/>
            <ac:spMk id="32" creationId="{D080F413-2CFC-456D-A266-049555CF30C1}"/>
          </ac:spMkLst>
        </pc:spChg>
        <pc:spChg chg="add mod">
          <ac:chgData name="brandon Chiazza" userId="1d1d8bead84ce354" providerId="LiveId" clId="{33D769F1-336B-4679-88ED-2F5581A452E0}" dt="2019-12-08T02:20:36.537" v="5240" actId="1076"/>
          <ac:spMkLst>
            <pc:docMk/>
            <pc:sldMk cId="3176741213" sldId="404"/>
            <ac:spMk id="33" creationId="{C8FD2D41-3225-4DB8-B4E4-D353239C2731}"/>
          </ac:spMkLst>
        </pc:spChg>
        <pc:spChg chg="add mod">
          <ac:chgData name="brandon Chiazza" userId="1d1d8bead84ce354" providerId="LiveId" clId="{33D769F1-336B-4679-88ED-2F5581A452E0}" dt="2019-12-08T02:20:38.891" v="5242" actId="1076"/>
          <ac:spMkLst>
            <pc:docMk/>
            <pc:sldMk cId="3176741213" sldId="404"/>
            <ac:spMk id="34" creationId="{B44C9D4B-53B2-44F2-95CD-5AB390748A4D}"/>
          </ac:spMkLst>
        </pc:spChg>
        <pc:spChg chg="add mod">
          <ac:chgData name="brandon Chiazza" userId="1d1d8bead84ce354" providerId="LiveId" clId="{33D769F1-336B-4679-88ED-2F5581A452E0}" dt="2019-12-08T02:20:41.081" v="5244" actId="1076"/>
          <ac:spMkLst>
            <pc:docMk/>
            <pc:sldMk cId="3176741213" sldId="404"/>
            <ac:spMk id="35" creationId="{449B2CC7-0B58-4061-AA3E-975FA5384FAB}"/>
          </ac:spMkLst>
        </pc:spChg>
        <pc:spChg chg="add">
          <ac:chgData name="brandon Chiazza" userId="1d1d8bead84ce354" providerId="LiveId" clId="{33D769F1-336B-4679-88ED-2F5581A452E0}" dt="2019-12-08T02:32:03.703" v="5718"/>
          <ac:spMkLst>
            <pc:docMk/>
            <pc:sldMk cId="3176741213" sldId="404"/>
            <ac:spMk id="36" creationId="{DFB5B250-59A6-4850-9A58-D18E189114CC}"/>
          </ac:spMkLst>
        </pc:spChg>
        <pc:spChg chg="add mod">
          <ac:chgData name="brandon Chiazza" userId="1d1d8bead84ce354" providerId="LiveId" clId="{33D769F1-336B-4679-88ED-2F5581A452E0}" dt="2019-12-08T02:32:48.312" v="5927" actId="20577"/>
          <ac:spMkLst>
            <pc:docMk/>
            <pc:sldMk cId="3176741213" sldId="404"/>
            <ac:spMk id="37" creationId="{293699E6-3F5B-4294-9E07-6355A001E2E4}"/>
          </ac:spMkLst>
        </pc:spChg>
        <pc:picChg chg="add mod">
          <ac:chgData name="brandon Chiazza" userId="1d1d8bead84ce354" providerId="LiveId" clId="{33D769F1-336B-4679-88ED-2F5581A452E0}" dt="2019-12-08T02:14:52.789" v="5074" actId="1037"/>
          <ac:picMkLst>
            <pc:docMk/>
            <pc:sldMk cId="3176741213" sldId="404"/>
            <ac:picMk id="5" creationId="{50128C23-EEF2-4DC2-9874-EAC007421421}"/>
          </ac:picMkLst>
        </pc:picChg>
        <pc:cxnChg chg="add del mod">
          <ac:chgData name="brandon Chiazza" userId="1d1d8bead84ce354" providerId="LiveId" clId="{33D769F1-336B-4679-88ED-2F5581A452E0}" dt="2019-12-08T02:16:47.289" v="5112" actId="478"/>
          <ac:cxnSpMkLst>
            <pc:docMk/>
            <pc:sldMk cId="3176741213" sldId="404"/>
            <ac:cxnSpMk id="8" creationId="{07892762-97C0-4764-B600-298BC4044C5C}"/>
          </ac:cxnSpMkLst>
        </pc:cxnChg>
        <pc:cxnChg chg="add del mod ord">
          <ac:chgData name="brandon Chiazza" userId="1d1d8bead84ce354" providerId="LiveId" clId="{33D769F1-336B-4679-88ED-2F5581A452E0}" dt="2019-12-08T02:16:34.165" v="5106" actId="478"/>
          <ac:cxnSpMkLst>
            <pc:docMk/>
            <pc:sldMk cId="3176741213" sldId="404"/>
            <ac:cxnSpMk id="11" creationId="{B44EE767-9230-443E-B4D5-CF96DCA7F891}"/>
          </ac:cxnSpMkLst>
        </pc:cxnChg>
      </pc:sldChg>
      <pc:sldChg chg="addSp delSp modSp add">
        <pc:chgData name="brandon Chiazza" userId="1d1d8bead84ce354" providerId="LiveId" clId="{33D769F1-336B-4679-88ED-2F5581A452E0}" dt="2019-12-08T02:33:58.794" v="6195" actId="20577"/>
        <pc:sldMkLst>
          <pc:docMk/>
          <pc:sldMk cId="376835635" sldId="405"/>
        </pc:sldMkLst>
        <pc:spChg chg="add mod">
          <ac:chgData name="brandon Chiazza" userId="1d1d8bead84ce354" providerId="LiveId" clId="{33D769F1-336B-4679-88ED-2F5581A452E0}" dt="2019-12-08T02:29:07.753" v="5463" actId="1076"/>
          <ac:spMkLst>
            <pc:docMk/>
            <pc:sldMk cId="376835635" sldId="405"/>
            <ac:spMk id="2" creationId="{76F1780F-A771-415C-BAC3-18254C6DBF4D}"/>
          </ac:spMkLst>
        </pc:spChg>
        <pc:spChg chg="mod">
          <ac:chgData name="brandon Chiazza" userId="1d1d8bead84ce354" providerId="LiveId" clId="{33D769F1-336B-4679-88ED-2F5581A452E0}" dt="2019-12-06T12:41:48.053" v="870" actId="20577"/>
          <ac:spMkLst>
            <pc:docMk/>
            <pc:sldMk cId="376835635" sldId="405"/>
            <ac:spMk id="4" creationId="{BCF3DA37-C32F-4AB3-B20D-77C9F386D998}"/>
          </ac:spMkLst>
        </pc:spChg>
        <pc:spChg chg="add mod">
          <ac:chgData name="brandon Chiazza" userId="1d1d8bead84ce354" providerId="LiveId" clId="{33D769F1-336B-4679-88ED-2F5581A452E0}" dt="2019-12-08T02:29:11.833" v="5464" actId="1076"/>
          <ac:spMkLst>
            <pc:docMk/>
            <pc:sldMk cId="376835635" sldId="405"/>
            <ac:spMk id="5" creationId="{EA5861C9-EEF5-4985-B2B9-7E386A7F3910}"/>
          </ac:spMkLst>
        </pc:spChg>
        <pc:spChg chg="add mod">
          <ac:chgData name="brandon Chiazza" userId="1d1d8bead84ce354" providerId="LiveId" clId="{33D769F1-336B-4679-88ED-2F5581A452E0}" dt="2019-12-08T02:29:03.849" v="5462" actId="1076"/>
          <ac:spMkLst>
            <pc:docMk/>
            <pc:sldMk cId="376835635" sldId="405"/>
            <ac:spMk id="6" creationId="{80D323EB-2953-491B-8E89-21F2E4634275}"/>
          </ac:spMkLst>
        </pc:spChg>
        <pc:spChg chg="add mod">
          <ac:chgData name="brandon Chiazza" userId="1d1d8bead84ce354" providerId="LiveId" clId="{33D769F1-336B-4679-88ED-2F5581A452E0}" dt="2019-12-08T02:28:58.872" v="5461" actId="1076"/>
          <ac:spMkLst>
            <pc:docMk/>
            <pc:sldMk cId="376835635" sldId="405"/>
            <ac:spMk id="7" creationId="{8D63ADE9-057A-47F7-9B32-1306279090A3}"/>
          </ac:spMkLst>
        </pc:spChg>
        <pc:spChg chg="add del mod">
          <ac:chgData name="brandon Chiazza" userId="1d1d8bead84ce354" providerId="LiveId" clId="{33D769F1-336B-4679-88ED-2F5581A452E0}" dt="2019-12-08T02:30:04.012" v="5488" actId="478"/>
          <ac:spMkLst>
            <pc:docMk/>
            <pc:sldMk cId="376835635" sldId="405"/>
            <ac:spMk id="8" creationId="{BB9CE111-7F5B-4C0D-A010-D6F1AF4DB099}"/>
          </ac:spMkLst>
        </pc:spChg>
        <pc:spChg chg="add del mod">
          <ac:chgData name="brandon Chiazza" userId="1d1d8bead84ce354" providerId="LiveId" clId="{33D769F1-336B-4679-88ED-2F5581A452E0}" dt="2019-12-08T02:29:39.947" v="5481" actId="478"/>
          <ac:spMkLst>
            <pc:docMk/>
            <pc:sldMk cId="376835635" sldId="405"/>
            <ac:spMk id="9" creationId="{EBA2D741-BC61-420B-932A-EC7777E7195A}"/>
          </ac:spMkLst>
        </pc:spChg>
        <pc:spChg chg="add del mod">
          <ac:chgData name="brandon Chiazza" userId="1d1d8bead84ce354" providerId="LiveId" clId="{33D769F1-336B-4679-88ED-2F5581A452E0}" dt="2019-12-08T02:30:02.060" v="5487" actId="478"/>
          <ac:spMkLst>
            <pc:docMk/>
            <pc:sldMk cId="376835635" sldId="405"/>
            <ac:spMk id="10" creationId="{2BE3A9AA-F090-4F45-A2C6-97DFD4995070}"/>
          </ac:spMkLst>
        </pc:spChg>
        <pc:spChg chg="add mod ord">
          <ac:chgData name="brandon Chiazza" userId="1d1d8bead84ce354" providerId="LiveId" clId="{33D769F1-336B-4679-88ED-2F5581A452E0}" dt="2019-12-08T02:31:02.989" v="5584" actId="167"/>
          <ac:spMkLst>
            <pc:docMk/>
            <pc:sldMk cId="376835635" sldId="405"/>
            <ac:spMk id="13" creationId="{72B4A278-8936-4375-BA32-28DD92E80740}"/>
          </ac:spMkLst>
        </pc:spChg>
        <pc:spChg chg="add mod">
          <ac:chgData name="brandon Chiazza" userId="1d1d8bead84ce354" providerId="LiveId" clId="{33D769F1-336B-4679-88ED-2F5581A452E0}" dt="2019-12-08T02:31:56.273" v="5717" actId="1076"/>
          <ac:spMkLst>
            <pc:docMk/>
            <pc:sldMk cId="376835635" sldId="405"/>
            <ac:spMk id="14" creationId="{2A03260B-242D-41F2-B563-73DD6455DB97}"/>
          </ac:spMkLst>
        </pc:spChg>
        <pc:spChg chg="add mod">
          <ac:chgData name="brandon Chiazza" userId="1d1d8bead84ce354" providerId="LiveId" clId="{33D769F1-336B-4679-88ED-2F5581A452E0}" dt="2019-12-08T02:33:22.995" v="6020" actId="1076"/>
          <ac:spMkLst>
            <pc:docMk/>
            <pc:sldMk cId="376835635" sldId="405"/>
            <ac:spMk id="15" creationId="{81F5197C-D034-4ECB-A416-D06B1715AE4E}"/>
          </ac:spMkLst>
        </pc:spChg>
        <pc:spChg chg="add mod">
          <ac:chgData name="brandon Chiazza" userId="1d1d8bead84ce354" providerId="LiveId" clId="{33D769F1-336B-4679-88ED-2F5581A452E0}" dt="2019-12-08T02:33:58.794" v="6195" actId="20577"/>
          <ac:spMkLst>
            <pc:docMk/>
            <pc:sldMk cId="376835635" sldId="405"/>
            <ac:spMk id="16" creationId="{2A322C55-FDC8-4A45-A842-F5A0D22E2656}"/>
          </ac:spMkLst>
        </pc:spChg>
        <pc:picChg chg="add mod">
          <ac:chgData name="brandon Chiazza" userId="1d1d8bead84ce354" providerId="LiveId" clId="{33D769F1-336B-4679-88ED-2F5581A452E0}" dt="2019-12-08T02:31:09.225" v="5586" actId="1076"/>
          <ac:picMkLst>
            <pc:docMk/>
            <pc:sldMk cId="376835635" sldId="405"/>
            <ac:picMk id="12" creationId="{17669399-CA77-40E6-AE02-D98E5335730F}"/>
          </ac:picMkLst>
        </pc:picChg>
      </pc:sldChg>
      <pc:sldChg chg="add">
        <pc:chgData name="brandon Chiazza" userId="1d1d8bead84ce354" providerId="LiveId" clId="{33D769F1-336B-4679-88ED-2F5581A452E0}" dt="2019-12-06T12:41:50.278" v="871"/>
        <pc:sldMkLst>
          <pc:docMk/>
          <pc:sldMk cId="4242506551" sldId="406"/>
        </pc:sldMkLst>
      </pc:sldChg>
      <pc:sldChg chg="addSp delSp modSp add">
        <pc:chgData name="brandon Chiazza" userId="1d1d8bead84ce354" providerId="LiveId" clId="{33D769F1-336B-4679-88ED-2F5581A452E0}" dt="2019-12-08T02:41:48.192" v="6611" actId="20577"/>
        <pc:sldMkLst>
          <pc:docMk/>
          <pc:sldMk cId="2163361510" sldId="407"/>
        </pc:sldMkLst>
        <pc:spChg chg="del">
          <ac:chgData name="brandon Chiazza" userId="1d1d8bead84ce354" providerId="LiveId" clId="{33D769F1-336B-4679-88ED-2F5581A452E0}" dt="2019-12-08T02:36:00.853" v="6199"/>
          <ac:spMkLst>
            <pc:docMk/>
            <pc:sldMk cId="2163361510" sldId="407"/>
            <ac:spMk id="2" creationId="{C1DBD303-0E50-42F0-99EA-358EC12E9E4B}"/>
          </ac:spMkLst>
        </pc:spChg>
        <pc:spChg chg="del">
          <ac:chgData name="brandon Chiazza" userId="1d1d8bead84ce354" providerId="LiveId" clId="{33D769F1-336B-4679-88ED-2F5581A452E0}" dt="2019-12-08T02:36:00.853" v="6199"/>
          <ac:spMkLst>
            <pc:docMk/>
            <pc:sldMk cId="2163361510" sldId="407"/>
            <ac:spMk id="3" creationId="{DD56CD53-DBE8-4AC2-B695-2D5680D21027}"/>
          </ac:spMkLst>
        </pc:spChg>
        <pc:spChg chg="add mod">
          <ac:chgData name="brandon Chiazza" userId="1d1d8bead84ce354" providerId="LiveId" clId="{33D769F1-336B-4679-88ED-2F5581A452E0}" dt="2019-12-08T02:40:34.735" v="6521" actId="1076"/>
          <ac:spMkLst>
            <pc:docMk/>
            <pc:sldMk cId="2163361510" sldId="407"/>
            <ac:spMk id="4" creationId="{AD9727E9-E01C-4AE9-9EAA-25CCA7646E5D}"/>
          </ac:spMkLst>
        </pc:spChg>
        <pc:spChg chg="add mod">
          <ac:chgData name="brandon Chiazza" userId="1d1d8bead84ce354" providerId="LiveId" clId="{33D769F1-336B-4679-88ED-2F5581A452E0}" dt="2019-12-08T02:40:29.920" v="6520" actId="1076"/>
          <ac:spMkLst>
            <pc:docMk/>
            <pc:sldMk cId="2163361510" sldId="407"/>
            <ac:spMk id="5" creationId="{EA761DCB-AD55-435F-92C9-A2BBAE94271A}"/>
          </ac:spMkLst>
        </pc:spChg>
        <pc:spChg chg="add">
          <ac:chgData name="brandon Chiazza" userId="1d1d8bead84ce354" providerId="LiveId" clId="{33D769F1-336B-4679-88ED-2F5581A452E0}" dt="2019-12-08T02:41:41.607" v="6588"/>
          <ac:spMkLst>
            <pc:docMk/>
            <pc:sldMk cId="2163361510" sldId="407"/>
            <ac:spMk id="6" creationId="{9F50DD16-D3C7-4084-921F-D6F6C460A5BD}"/>
          </ac:spMkLst>
        </pc:spChg>
        <pc:spChg chg="add mod">
          <ac:chgData name="brandon Chiazza" userId="1d1d8bead84ce354" providerId="LiveId" clId="{33D769F1-336B-4679-88ED-2F5581A452E0}" dt="2019-12-08T02:41:48.192" v="6611" actId="20577"/>
          <ac:spMkLst>
            <pc:docMk/>
            <pc:sldMk cId="2163361510" sldId="407"/>
            <ac:spMk id="7" creationId="{C6F8AF85-5347-4F2E-B0CE-940A9C3659D7}"/>
          </ac:spMkLst>
        </pc:spChg>
      </pc:sldChg>
      <pc:sldChg chg="add del">
        <pc:chgData name="brandon Chiazza" userId="1d1d8bead84ce354" providerId="LiveId" clId="{33D769F1-336B-4679-88ED-2F5581A452E0}" dt="2019-12-08T01:59:48.078" v="3395" actId="47"/>
        <pc:sldMkLst>
          <pc:docMk/>
          <pc:sldMk cId="3399308905" sldId="407"/>
        </pc:sldMkLst>
      </pc:sldChg>
      <pc:sldChg chg="addSp delSp modSp add del">
        <pc:chgData name="brandon Chiazza" userId="1d1d8bead84ce354" providerId="LiveId" clId="{33D769F1-336B-4679-88ED-2F5581A452E0}" dt="2019-12-06T13:54:36.799" v="2278" actId="47"/>
        <pc:sldMkLst>
          <pc:docMk/>
          <pc:sldMk cId="3687273222" sldId="407"/>
        </pc:sldMkLst>
        <pc:spChg chg="mod">
          <ac:chgData name="brandon Chiazza" userId="1d1d8bead84ce354" providerId="LiveId" clId="{33D769F1-336B-4679-88ED-2F5581A452E0}" dt="2019-12-06T13:00:36.073" v="1491" actId="20577"/>
          <ac:spMkLst>
            <pc:docMk/>
            <pc:sldMk cId="3687273222" sldId="407"/>
            <ac:spMk id="2" creationId="{BCBF5F7F-B2AD-4006-8D28-C5CE7FDC2EAA}"/>
          </ac:spMkLst>
        </pc:spChg>
        <pc:spChg chg="del">
          <ac:chgData name="brandon Chiazza" userId="1d1d8bead84ce354" providerId="LiveId" clId="{33D769F1-336B-4679-88ED-2F5581A452E0}" dt="2019-12-06T13:01:53.401" v="1587" actId="478"/>
          <ac:spMkLst>
            <pc:docMk/>
            <pc:sldMk cId="3687273222" sldId="407"/>
            <ac:spMk id="4" creationId="{1E62853E-04A8-4FEF-9D8F-8CE0598AD602}"/>
          </ac:spMkLst>
        </pc:spChg>
        <pc:spChg chg="del">
          <ac:chgData name="brandon Chiazza" userId="1d1d8bead84ce354" providerId="LiveId" clId="{33D769F1-336B-4679-88ED-2F5581A452E0}" dt="2019-12-06T13:01:53.401" v="1587" actId="478"/>
          <ac:spMkLst>
            <pc:docMk/>
            <pc:sldMk cId="3687273222" sldId="407"/>
            <ac:spMk id="5" creationId="{FB105929-2F18-4392-A06A-36FA2AE1FA85}"/>
          </ac:spMkLst>
        </pc:spChg>
        <pc:spChg chg="add mod">
          <ac:chgData name="brandon Chiazza" userId="1d1d8bead84ce354" providerId="LiveId" clId="{33D769F1-336B-4679-88ED-2F5581A452E0}" dt="2019-12-06T13:02:08.065" v="1593" actId="13822"/>
          <ac:spMkLst>
            <pc:docMk/>
            <pc:sldMk cId="3687273222" sldId="407"/>
            <ac:spMk id="6" creationId="{279AC9EC-27DB-4453-9E1D-37D0F7065C98}"/>
          </ac:spMkLst>
        </pc:spChg>
        <pc:spChg chg="del">
          <ac:chgData name="brandon Chiazza" userId="1d1d8bead84ce354" providerId="LiveId" clId="{33D769F1-336B-4679-88ED-2F5581A452E0}" dt="2019-12-06T13:01:53.401" v="1587" actId="478"/>
          <ac:spMkLst>
            <pc:docMk/>
            <pc:sldMk cId="3687273222" sldId="407"/>
            <ac:spMk id="7" creationId="{BE5AC1CC-E8BC-4987-A469-40C66CB1E3B8}"/>
          </ac:spMkLst>
        </pc:spChg>
        <pc:spChg chg="del">
          <ac:chgData name="brandon Chiazza" userId="1d1d8bead84ce354" providerId="LiveId" clId="{33D769F1-336B-4679-88ED-2F5581A452E0}" dt="2019-12-06T13:01:53.401" v="1587" actId="478"/>
          <ac:spMkLst>
            <pc:docMk/>
            <pc:sldMk cId="3687273222" sldId="407"/>
            <ac:spMk id="8" creationId="{E7BEBA56-DD61-4FA4-A069-B6CCB4DE3FDA}"/>
          </ac:spMkLst>
        </pc:spChg>
        <pc:spChg chg="del">
          <ac:chgData name="brandon Chiazza" userId="1d1d8bead84ce354" providerId="LiveId" clId="{33D769F1-336B-4679-88ED-2F5581A452E0}" dt="2019-12-06T13:01:53.401" v="1587" actId="478"/>
          <ac:spMkLst>
            <pc:docMk/>
            <pc:sldMk cId="3687273222" sldId="407"/>
            <ac:spMk id="9" creationId="{03041628-419F-46C2-8302-EA00DE4B662D}"/>
          </ac:spMkLst>
        </pc:spChg>
        <pc:spChg chg="del">
          <ac:chgData name="brandon Chiazza" userId="1d1d8bead84ce354" providerId="LiveId" clId="{33D769F1-336B-4679-88ED-2F5581A452E0}" dt="2019-12-06T13:01:53.401" v="1587" actId="478"/>
          <ac:spMkLst>
            <pc:docMk/>
            <pc:sldMk cId="3687273222" sldId="407"/>
            <ac:spMk id="10" creationId="{56228A21-017D-4212-A25F-51315F6C04E8}"/>
          </ac:spMkLst>
        </pc:spChg>
        <pc:spChg chg="del">
          <ac:chgData name="brandon Chiazza" userId="1d1d8bead84ce354" providerId="LiveId" clId="{33D769F1-336B-4679-88ED-2F5581A452E0}" dt="2019-12-06T13:01:53.401" v="1587" actId="478"/>
          <ac:spMkLst>
            <pc:docMk/>
            <pc:sldMk cId="3687273222" sldId="407"/>
            <ac:spMk id="11" creationId="{071B376E-59BF-405C-A953-ACF1BCA38998}"/>
          </ac:spMkLst>
        </pc:spChg>
        <pc:spChg chg="del">
          <ac:chgData name="brandon Chiazza" userId="1d1d8bead84ce354" providerId="LiveId" clId="{33D769F1-336B-4679-88ED-2F5581A452E0}" dt="2019-12-06T13:01:53.401" v="1587" actId="478"/>
          <ac:spMkLst>
            <pc:docMk/>
            <pc:sldMk cId="3687273222" sldId="407"/>
            <ac:spMk id="13" creationId="{1ACF91E9-5D19-4972-A845-0CC2E7FC6E71}"/>
          </ac:spMkLst>
        </pc:spChg>
        <pc:spChg chg="add mod">
          <ac:chgData name="brandon Chiazza" userId="1d1d8bead84ce354" providerId="LiveId" clId="{33D769F1-336B-4679-88ED-2F5581A452E0}" dt="2019-12-06T13:02:09.359" v="1594" actId="13822"/>
          <ac:spMkLst>
            <pc:docMk/>
            <pc:sldMk cId="3687273222" sldId="407"/>
            <ac:spMk id="14" creationId="{4EE61F2B-AC36-4876-970F-75A6A9FF2290}"/>
          </ac:spMkLst>
        </pc:spChg>
        <pc:spChg chg="add mod">
          <ac:chgData name="brandon Chiazza" userId="1d1d8bead84ce354" providerId="LiveId" clId="{33D769F1-336B-4679-88ED-2F5581A452E0}" dt="2019-12-06T13:02:10.653" v="1596" actId="13822"/>
          <ac:spMkLst>
            <pc:docMk/>
            <pc:sldMk cId="3687273222" sldId="407"/>
            <ac:spMk id="15" creationId="{C958E7A0-E74D-4D64-BE2A-442FC56BAA5C}"/>
          </ac:spMkLst>
        </pc:spChg>
      </pc:sldChg>
      <pc:sldMasterChg chg="modSldLayout">
        <pc:chgData name="brandon Chiazza" userId="1d1d8bead84ce354" providerId="LiveId" clId="{33D769F1-336B-4679-88ED-2F5581A452E0}" dt="2019-12-08T02:42:08.623" v="6613"/>
        <pc:sldMasterMkLst>
          <pc:docMk/>
          <pc:sldMasterMk cId="3930452332" sldId="2147483660"/>
        </pc:sldMasterMkLst>
        <pc:sldLayoutChg chg="addSp delSp modSp">
          <pc:chgData name="brandon Chiazza" userId="1d1d8bead84ce354" providerId="LiveId" clId="{33D769F1-336B-4679-88ED-2F5581A452E0}" dt="2019-12-08T02:42:08.623" v="6613"/>
          <pc:sldLayoutMkLst>
            <pc:docMk/>
            <pc:sldMasterMk cId="3930452332" sldId="2147483660"/>
            <pc:sldLayoutMk cId="3914496090" sldId="2147483662"/>
          </pc:sldLayoutMkLst>
          <pc:spChg chg="mod">
            <ac:chgData name="brandon Chiazza" userId="1d1d8bead84ce354" providerId="LiveId" clId="{33D769F1-336B-4679-88ED-2F5581A452E0}" dt="2019-12-08T02:38:34.724" v="6313" actId="20577"/>
            <ac:spMkLst>
              <pc:docMk/>
              <pc:sldMasterMk cId="3930452332" sldId="2147483660"/>
              <pc:sldLayoutMk cId="3914496090" sldId="2147483662"/>
              <ac:spMk id="2" creationId="{1254F4AA-2EEB-4251-A6FA-ABAB3CE229AB}"/>
            </ac:spMkLst>
          </pc:spChg>
          <pc:spChg chg="mod">
            <ac:chgData name="brandon Chiazza" userId="1d1d8bead84ce354" providerId="LiveId" clId="{33D769F1-336B-4679-88ED-2F5581A452E0}" dt="2019-12-08T02:38:30.137" v="6307"/>
            <ac:spMkLst>
              <pc:docMk/>
              <pc:sldMasterMk cId="3930452332" sldId="2147483660"/>
              <pc:sldLayoutMk cId="3914496090" sldId="2147483662"/>
              <ac:spMk id="3" creationId="{133E4C2B-9B71-402A-918D-E053A45FFDCF}"/>
            </ac:spMkLst>
          </pc:spChg>
          <pc:spChg chg="mod">
            <ac:chgData name="brandon Chiazza" userId="1d1d8bead84ce354" providerId="LiveId" clId="{33D769F1-336B-4679-88ED-2F5581A452E0}" dt="2019-12-08T02:41:18.697" v="6587" actId="207"/>
            <ac:spMkLst>
              <pc:docMk/>
              <pc:sldMasterMk cId="3930452332" sldId="2147483660"/>
              <pc:sldLayoutMk cId="3914496090" sldId="2147483662"/>
              <ac:spMk id="9" creationId="{16BE8ADB-A17F-455A-8DB0-E70ABC4A9DDA}"/>
            </ac:spMkLst>
          </pc:spChg>
          <pc:spChg chg="del">
            <ac:chgData name="brandon Chiazza" userId="1d1d8bead84ce354" providerId="LiveId" clId="{33D769F1-336B-4679-88ED-2F5581A452E0}" dt="2019-12-08T02:37:26.574" v="6268" actId="478"/>
            <ac:spMkLst>
              <pc:docMk/>
              <pc:sldMasterMk cId="3930452332" sldId="2147483660"/>
              <pc:sldLayoutMk cId="3914496090" sldId="2147483662"/>
              <ac:spMk id="10" creationId="{F1416D44-1C93-4EF9-9720-99B30DBE6737}"/>
            </ac:spMkLst>
          </pc:spChg>
          <pc:picChg chg="add">
            <ac:chgData name="brandon Chiazza" userId="1d1d8bead84ce354" providerId="LiveId" clId="{33D769F1-336B-4679-88ED-2F5581A452E0}" dt="2019-12-08T02:42:08.623" v="6613"/>
            <ac:picMkLst>
              <pc:docMk/>
              <pc:sldMasterMk cId="3930452332" sldId="2147483660"/>
              <pc:sldLayoutMk cId="3914496090" sldId="2147483662"/>
              <ac:picMk id="7" creationId="{5C1B9064-0A14-406D-B0D5-C321C4254DAC}"/>
            </ac:picMkLst>
          </pc:picChg>
          <pc:picChg chg="del">
            <ac:chgData name="brandon Chiazza" userId="1d1d8bead84ce354" providerId="LiveId" clId="{33D769F1-336B-4679-88ED-2F5581A452E0}" dt="2019-12-08T02:42:04.311" v="6612" actId="478"/>
            <ac:picMkLst>
              <pc:docMk/>
              <pc:sldMasterMk cId="3930452332" sldId="2147483660"/>
              <pc:sldLayoutMk cId="3914496090" sldId="2147483662"/>
              <ac:picMk id="8" creationId="{2C5C0522-DEDB-423D-A4A3-1141AF1BD861}"/>
            </ac:picMkLst>
          </pc:picChg>
        </pc:sldLayoutChg>
      </pc:sldMasterChg>
      <pc:sldMasterChg chg="modSldLayout">
        <pc:chgData name="brandon Chiazza" userId="1d1d8bead84ce354" providerId="LiveId" clId="{33D769F1-336B-4679-88ED-2F5581A452E0}" dt="2019-12-08T02:30:34.434" v="5565" actId="1035"/>
        <pc:sldMasterMkLst>
          <pc:docMk/>
          <pc:sldMasterMk cId="272075865" sldId="2147483667"/>
        </pc:sldMasterMkLst>
        <pc:sldLayoutChg chg="delSp modSp">
          <pc:chgData name="brandon Chiazza" userId="1d1d8bead84ce354" providerId="LiveId" clId="{33D769F1-336B-4679-88ED-2F5581A452E0}" dt="2019-12-06T12:58:37.650" v="1442" actId="1038"/>
          <pc:sldLayoutMkLst>
            <pc:docMk/>
            <pc:sldMasterMk cId="272075865" sldId="2147483667"/>
            <pc:sldLayoutMk cId="1236229507" sldId="2147483669"/>
          </pc:sldLayoutMkLst>
          <pc:spChg chg="mod">
            <ac:chgData name="brandon Chiazza" userId="1d1d8bead84ce354" providerId="LiveId" clId="{33D769F1-336B-4679-88ED-2F5581A452E0}" dt="2019-12-06T12:58:37.650" v="1442" actId="1038"/>
            <ac:spMkLst>
              <pc:docMk/>
              <pc:sldMasterMk cId="272075865" sldId="2147483667"/>
              <pc:sldLayoutMk cId="1236229507" sldId="2147483669"/>
              <ac:spMk id="8" creationId="{28149F8E-239D-4573-BA99-09E446187FB2}"/>
            </ac:spMkLst>
          </pc:spChg>
          <pc:spChg chg="mod">
            <ac:chgData name="brandon Chiazza" userId="1d1d8bead84ce354" providerId="LiveId" clId="{33D769F1-336B-4679-88ED-2F5581A452E0}" dt="2019-12-06T12:58:26.954" v="1401" actId="14100"/>
            <ac:spMkLst>
              <pc:docMk/>
              <pc:sldMasterMk cId="272075865" sldId="2147483667"/>
              <pc:sldLayoutMk cId="1236229507" sldId="2147483669"/>
              <ac:spMk id="9" creationId="{12FB9729-C46C-407B-84DB-F6EF11A97D83}"/>
            </ac:spMkLst>
          </pc:spChg>
          <pc:spChg chg="mod">
            <ac:chgData name="brandon Chiazza" userId="1d1d8bead84ce354" providerId="LiveId" clId="{33D769F1-336B-4679-88ED-2F5581A452E0}" dt="2019-12-06T12:58:33.177" v="1421" actId="1036"/>
            <ac:spMkLst>
              <pc:docMk/>
              <pc:sldMasterMk cId="272075865" sldId="2147483667"/>
              <pc:sldLayoutMk cId="1236229507" sldId="2147483669"/>
              <ac:spMk id="11" creationId="{D0440A4B-2E32-4ECF-B6CD-67EBCD47B034}"/>
            </ac:spMkLst>
          </pc:spChg>
          <pc:spChg chg="mod">
            <ac:chgData name="brandon Chiazza" userId="1d1d8bead84ce354" providerId="LiveId" clId="{33D769F1-336B-4679-88ED-2F5581A452E0}" dt="2019-12-06T12:57:54.028" v="1397" actId="14100"/>
            <ac:spMkLst>
              <pc:docMk/>
              <pc:sldMasterMk cId="272075865" sldId="2147483667"/>
              <pc:sldLayoutMk cId="1236229507" sldId="2147483669"/>
              <ac:spMk id="12" creationId="{2CBE7452-2B96-4E1F-AB4C-855426C05760}"/>
            </ac:spMkLst>
          </pc:spChg>
          <pc:spChg chg="del">
            <ac:chgData name="brandon Chiazza" userId="1d1d8bead84ce354" providerId="LiveId" clId="{33D769F1-336B-4679-88ED-2F5581A452E0}" dt="2019-12-06T12:36:35.210" v="560" actId="478"/>
            <ac:spMkLst>
              <pc:docMk/>
              <pc:sldMasterMk cId="272075865" sldId="2147483667"/>
              <pc:sldLayoutMk cId="1236229507" sldId="2147483669"/>
              <ac:spMk id="14" creationId="{CDA4F6BE-6F2B-41EB-B132-F40F8F888EC3}"/>
            </ac:spMkLst>
          </pc:spChg>
          <pc:spChg chg="del">
            <ac:chgData name="brandon Chiazza" userId="1d1d8bead84ce354" providerId="LiveId" clId="{33D769F1-336B-4679-88ED-2F5581A452E0}" dt="2019-12-06T12:36:38.291" v="561" actId="478"/>
            <ac:spMkLst>
              <pc:docMk/>
              <pc:sldMasterMk cId="272075865" sldId="2147483667"/>
              <pc:sldLayoutMk cId="1236229507" sldId="2147483669"/>
              <ac:spMk id="15" creationId="{68076CDB-95F5-4467-BC9A-7F9E5A89EB6C}"/>
            </ac:spMkLst>
          </pc:spChg>
          <pc:spChg chg="del">
            <ac:chgData name="brandon Chiazza" userId="1d1d8bead84ce354" providerId="LiveId" clId="{33D769F1-336B-4679-88ED-2F5581A452E0}" dt="2019-12-06T12:36:35.210" v="560" actId="478"/>
            <ac:spMkLst>
              <pc:docMk/>
              <pc:sldMasterMk cId="272075865" sldId="2147483667"/>
              <pc:sldLayoutMk cId="1236229507" sldId="2147483669"/>
              <ac:spMk id="17" creationId="{13E3E404-0447-4CE9-B040-74F9ACD100C0}"/>
            </ac:spMkLst>
          </pc:spChg>
          <pc:spChg chg="del">
            <ac:chgData name="brandon Chiazza" userId="1d1d8bead84ce354" providerId="LiveId" clId="{33D769F1-336B-4679-88ED-2F5581A452E0}" dt="2019-12-06T12:36:38.291" v="561" actId="478"/>
            <ac:spMkLst>
              <pc:docMk/>
              <pc:sldMasterMk cId="272075865" sldId="2147483667"/>
              <pc:sldLayoutMk cId="1236229507" sldId="2147483669"/>
              <ac:spMk id="18" creationId="{FDEFB7E9-1521-492C-8221-7ABA4F81B2CE}"/>
            </ac:spMkLst>
          </pc:spChg>
          <pc:spChg chg="del">
            <ac:chgData name="brandon Chiazza" userId="1d1d8bead84ce354" providerId="LiveId" clId="{33D769F1-336B-4679-88ED-2F5581A452E0}" dt="2019-12-06T12:36:40.364" v="562" actId="478"/>
            <ac:spMkLst>
              <pc:docMk/>
              <pc:sldMasterMk cId="272075865" sldId="2147483667"/>
              <pc:sldLayoutMk cId="1236229507" sldId="2147483669"/>
              <ac:spMk id="19" creationId="{A41557C1-0B26-452B-B5CA-794512500649}"/>
            </ac:spMkLst>
          </pc:spChg>
          <pc:spChg chg="del">
            <ac:chgData name="brandon Chiazza" userId="1d1d8bead84ce354" providerId="LiveId" clId="{33D769F1-336B-4679-88ED-2F5581A452E0}" dt="2019-12-06T12:36:35.210" v="560" actId="478"/>
            <ac:spMkLst>
              <pc:docMk/>
              <pc:sldMasterMk cId="272075865" sldId="2147483667"/>
              <pc:sldLayoutMk cId="1236229507" sldId="2147483669"/>
              <ac:spMk id="20" creationId="{D1325789-CFB1-40CE-AD2D-0E7E56856F02}"/>
            </ac:spMkLst>
          </pc:spChg>
          <pc:spChg chg="del">
            <ac:chgData name="brandon Chiazza" userId="1d1d8bead84ce354" providerId="LiveId" clId="{33D769F1-336B-4679-88ED-2F5581A452E0}" dt="2019-12-06T12:36:35.210" v="560" actId="478"/>
            <ac:spMkLst>
              <pc:docMk/>
              <pc:sldMasterMk cId="272075865" sldId="2147483667"/>
              <pc:sldLayoutMk cId="1236229507" sldId="2147483669"/>
              <ac:spMk id="21" creationId="{AC7560A4-73B1-4E4D-9FFD-BC5129A4E19B}"/>
            </ac:spMkLst>
          </pc:spChg>
          <pc:spChg chg="del">
            <ac:chgData name="brandon Chiazza" userId="1d1d8bead84ce354" providerId="LiveId" clId="{33D769F1-336B-4679-88ED-2F5581A452E0}" dt="2019-12-06T12:36:41.675" v="563" actId="478"/>
            <ac:spMkLst>
              <pc:docMk/>
              <pc:sldMasterMk cId="272075865" sldId="2147483667"/>
              <pc:sldLayoutMk cId="1236229507" sldId="2147483669"/>
              <ac:spMk id="22" creationId="{9CA7CEB3-6650-47D4-B3AA-811EF155F4A0}"/>
            </ac:spMkLst>
          </pc:spChg>
        </pc:sldLayoutChg>
        <pc:sldLayoutChg chg="addSp delSp modSp">
          <pc:chgData name="brandon Chiazza" userId="1d1d8bead84ce354" providerId="LiveId" clId="{33D769F1-336B-4679-88ED-2F5581A452E0}" dt="2019-12-08T02:30:34.434" v="5565" actId="1035"/>
          <pc:sldLayoutMkLst>
            <pc:docMk/>
            <pc:sldMasterMk cId="272075865" sldId="2147483667"/>
            <pc:sldLayoutMk cId="3423164069" sldId="2147483696"/>
          </pc:sldLayoutMkLst>
          <pc:spChg chg="add mod">
            <ac:chgData name="brandon Chiazza" userId="1d1d8bead84ce354" providerId="LiveId" clId="{33D769F1-336B-4679-88ED-2F5581A452E0}" dt="2019-12-08T02:30:34.434" v="5565" actId="1035"/>
            <ac:spMkLst>
              <pc:docMk/>
              <pc:sldMasterMk cId="272075865" sldId="2147483667"/>
              <pc:sldLayoutMk cId="3423164069" sldId="2147483696"/>
              <ac:spMk id="7" creationId="{61C87DC0-45B3-45AB-ACE9-A8DFB3806BB8}"/>
            </ac:spMkLst>
          </pc:spChg>
          <pc:spChg chg="add mod">
            <ac:chgData name="brandon Chiazza" userId="1d1d8bead84ce354" providerId="LiveId" clId="{33D769F1-336B-4679-88ED-2F5581A452E0}" dt="2019-12-08T02:30:34.434" v="5565" actId="1035"/>
            <ac:spMkLst>
              <pc:docMk/>
              <pc:sldMasterMk cId="272075865" sldId="2147483667"/>
              <pc:sldLayoutMk cId="3423164069" sldId="2147483696"/>
              <ac:spMk id="8" creationId="{D2BB2424-2B59-4B19-A3F9-615AE28D5182}"/>
            </ac:spMkLst>
          </pc:spChg>
          <pc:spChg chg="add mod">
            <ac:chgData name="brandon Chiazza" userId="1d1d8bead84ce354" providerId="LiveId" clId="{33D769F1-336B-4679-88ED-2F5581A452E0}" dt="2019-12-08T02:30:34.434" v="5565" actId="1035"/>
            <ac:spMkLst>
              <pc:docMk/>
              <pc:sldMasterMk cId="272075865" sldId="2147483667"/>
              <pc:sldLayoutMk cId="3423164069" sldId="2147483696"/>
              <ac:spMk id="9" creationId="{5B824E95-27EC-45CB-AF0E-5FA3AD3DAE67}"/>
            </ac:spMkLst>
          </pc:spChg>
          <pc:spChg chg="add mod">
            <ac:chgData name="brandon Chiazza" userId="1d1d8bead84ce354" providerId="LiveId" clId="{33D769F1-336B-4679-88ED-2F5581A452E0}" dt="2019-12-08T02:30:34.434" v="5565" actId="1035"/>
            <ac:spMkLst>
              <pc:docMk/>
              <pc:sldMasterMk cId="272075865" sldId="2147483667"/>
              <pc:sldLayoutMk cId="3423164069" sldId="2147483696"/>
              <ac:spMk id="10" creationId="{8E0BFAA8-9D89-49E6-80D2-572CA5E03A24}"/>
            </ac:spMkLst>
          </pc:spChg>
          <pc:picChg chg="add mod">
            <ac:chgData name="brandon Chiazza" userId="1d1d8bead84ce354" providerId="LiveId" clId="{33D769F1-336B-4679-88ED-2F5581A452E0}" dt="2019-12-08T02:30:23.643" v="5510" actId="1036"/>
            <ac:picMkLst>
              <pc:docMk/>
              <pc:sldMasterMk cId="272075865" sldId="2147483667"/>
              <pc:sldLayoutMk cId="3423164069" sldId="2147483696"/>
              <ac:picMk id="4" creationId="{4B4F62B3-C220-4888-913B-7C439F4CA04E}"/>
            </ac:picMkLst>
          </pc:picChg>
          <pc:picChg chg="del">
            <ac:chgData name="brandon Chiazza" userId="1d1d8bead84ce354" providerId="LiveId" clId="{33D769F1-336B-4679-88ED-2F5581A452E0}" dt="2019-12-08T02:27:42.951" v="5455" actId="478"/>
            <ac:picMkLst>
              <pc:docMk/>
              <pc:sldMasterMk cId="272075865" sldId="2147483667"/>
              <pc:sldLayoutMk cId="3423164069" sldId="2147483696"/>
              <ac:picMk id="5" creationId="{570760F2-3E58-4EC9-97E7-DB71BC06D850}"/>
            </ac:picMkLst>
          </pc:picChg>
        </pc:sldLayoutChg>
      </pc:sldMasterChg>
      <pc:sldMasterChg chg="addSp delSp modSp del delSldLayout">
        <pc:chgData name="brandon Chiazza" userId="1d1d8bead84ce354" providerId="LiveId" clId="{33D769F1-336B-4679-88ED-2F5581A452E0}" dt="2019-12-06T12:17:28.901" v="143" actId="2696"/>
        <pc:sldMasterMkLst>
          <pc:docMk/>
          <pc:sldMasterMk cId="3195589057" sldId="2147483683"/>
        </pc:sldMasterMkLst>
        <pc:spChg chg="add del mod">
          <ac:chgData name="brandon Chiazza" userId="1d1d8bead84ce354" providerId="LiveId" clId="{33D769F1-336B-4679-88ED-2F5581A452E0}" dt="2019-12-06T12:16:28.685" v="134" actId="478"/>
          <ac:spMkLst>
            <pc:docMk/>
            <pc:sldMasterMk cId="3195589057" sldId="2147483683"/>
            <ac:spMk id="2" creationId="{B3F88884-820A-45C5-82B2-ABB5D1926935}"/>
          </ac:spMkLst>
        </pc:spChg>
        <pc:spChg chg="add del mod">
          <ac:chgData name="brandon Chiazza" userId="1d1d8bead84ce354" providerId="LiveId" clId="{33D769F1-336B-4679-88ED-2F5581A452E0}" dt="2019-12-06T12:16:28.685" v="134" actId="478"/>
          <ac:spMkLst>
            <pc:docMk/>
            <pc:sldMasterMk cId="3195589057" sldId="2147483683"/>
            <ac:spMk id="3" creationId="{99CA6D31-A511-466F-A280-94666F654116}"/>
          </ac:spMkLst>
        </pc:spChg>
        <pc:spChg chg="add del mod">
          <ac:chgData name="brandon Chiazza" userId="1d1d8bead84ce354" providerId="LiveId" clId="{33D769F1-336B-4679-88ED-2F5581A452E0}" dt="2019-12-06T12:16:28.685" v="134" actId="478"/>
          <ac:spMkLst>
            <pc:docMk/>
            <pc:sldMasterMk cId="3195589057" sldId="2147483683"/>
            <ac:spMk id="4" creationId="{FB492C1F-A840-4B40-BE77-617D1D8ED36E}"/>
          </ac:spMkLst>
        </pc:spChg>
        <pc:spChg chg="add del mod">
          <ac:chgData name="brandon Chiazza" userId="1d1d8bead84ce354" providerId="LiveId" clId="{33D769F1-336B-4679-88ED-2F5581A452E0}" dt="2019-12-06T12:16:28.685" v="134" actId="478"/>
          <ac:spMkLst>
            <pc:docMk/>
            <pc:sldMasterMk cId="3195589057" sldId="2147483683"/>
            <ac:spMk id="5" creationId="{60A7B878-9CE8-4B2A-B2A7-425BBB7C4294}"/>
          </ac:spMkLst>
        </pc:spChg>
        <pc:spChg chg="add del mod">
          <ac:chgData name="brandon Chiazza" userId="1d1d8bead84ce354" providerId="LiveId" clId="{33D769F1-336B-4679-88ED-2F5581A452E0}" dt="2019-12-06T12:16:28.685" v="134" actId="478"/>
          <ac:spMkLst>
            <pc:docMk/>
            <pc:sldMasterMk cId="3195589057" sldId="2147483683"/>
            <ac:spMk id="6" creationId="{F83F9B3A-7102-4CAE-9196-CB7E9B05E3DC}"/>
          </ac:spMkLst>
        </pc:spChg>
        <pc:spChg chg="add del">
          <ac:chgData name="brandon Chiazza" userId="1d1d8bead84ce354" providerId="LiveId" clId="{33D769F1-336B-4679-88ED-2F5581A452E0}" dt="2019-12-06T12:16:32.858" v="138"/>
          <ac:spMkLst>
            <pc:docMk/>
            <pc:sldMasterMk cId="3195589057" sldId="2147483683"/>
            <ac:spMk id="7" creationId="{E9C3495C-280B-49C2-958B-8EC87A5139A0}"/>
          </ac:spMkLst>
        </pc:spChg>
        <pc:spChg chg="add del">
          <ac:chgData name="brandon Chiazza" userId="1d1d8bead84ce354" providerId="LiveId" clId="{33D769F1-336B-4679-88ED-2F5581A452E0}" dt="2019-12-06T12:16:32.858" v="138"/>
          <ac:spMkLst>
            <pc:docMk/>
            <pc:sldMasterMk cId="3195589057" sldId="2147483683"/>
            <ac:spMk id="9" creationId="{024D1524-3AC2-4529-9B95-A44975185E86}"/>
          </ac:spMkLst>
        </pc:spChg>
        <pc:spChg chg="add">
          <ac:chgData name="brandon Chiazza" userId="1d1d8bead84ce354" providerId="LiveId" clId="{33D769F1-336B-4679-88ED-2F5581A452E0}" dt="2019-12-06T12:16:32.866" v="139"/>
          <ac:spMkLst>
            <pc:docMk/>
            <pc:sldMasterMk cId="3195589057" sldId="2147483683"/>
            <ac:spMk id="10" creationId="{00881871-F31C-4FC7-83B9-DF95663F5DFE}"/>
          </ac:spMkLst>
        </pc:spChg>
        <pc:spChg chg="add">
          <ac:chgData name="brandon Chiazza" userId="1d1d8bead84ce354" providerId="LiveId" clId="{33D769F1-336B-4679-88ED-2F5581A452E0}" dt="2019-12-06T12:16:32.866" v="139"/>
          <ac:spMkLst>
            <pc:docMk/>
            <pc:sldMasterMk cId="3195589057" sldId="2147483683"/>
            <ac:spMk id="12" creationId="{980936A7-EE97-440D-B955-D001261C02EC}"/>
          </ac:spMkLst>
        </pc:spChg>
        <pc:picChg chg="add del">
          <ac:chgData name="brandon Chiazza" userId="1d1d8bead84ce354" providerId="LiveId" clId="{33D769F1-336B-4679-88ED-2F5581A452E0}" dt="2019-12-06T12:16:32.858" v="138"/>
          <ac:picMkLst>
            <pc:docMk/>
            <pc:sldMasterMk cId="3195589057" sldId="2147483683"/>
            <ac:picMk id="8" creationId="{90DDBB5F-DF19-45DB-8862-338BD2A32CE5}"/>
          </ac:picMkLst>
        </pc:picChg>
        <pc:picChg chg="add">
          <ac:chgData name="brandon Chiazza" userId="1d1d8bead84ce354" providerId="LiveId" clId="{33D769F1-336B-4679-88ED-2F5581A452E0}" dt="2019-12-06T12:16:32.866" v="139"/>
          <ac:picMkLst>
            <pc:docMk/>
            <pc:sldMasterMk cId="3195589057" sldId="2147483683"/>
            <ac:picMk id="11" creationId="{0A8C53FD-009E-465D-822A-179B3278EFCF}"/>
          </ac:picMkLst>
        </pc:picChg>
        <pc:sldLayoutChg chg="del">
          <pc:chgData name="brandon Chiazza" userId="1d1d8bead84ce354" providerId="LiveId" clId="{33D769F1-336B-4679-88ED-2F5581A452E0}" dt="2019-12-06T12:15:49.251" v="123" actId="2696"/>
          <pc:sldLayoutMkLst>
            <pc:docMk/>
            <pc:sldMasterMk cId="3195589057" sldId="2147483683"/>
            <pc:sldLayoutMk cId="483538089" sldId="2147483684"/>
          </pc:sldLayoutMkLst>
        </pc:sldLayoutChg>
        <pc:sldLayoutChg chg="del">
          <pc:chgData name="brandon Chiazza" userId="1d1d8bead84ce354" providerId="LiveId" clId="{33D769F1-336B-4679-88ED-2F5581A452E0}" dt="2019-12-06T12:15:49.502" v="124" actId="2696"/>
          <pc:sldLayoutMkLst>
            <pc:docMk/>
            <pc:sldMasterMk cId="3195589057" sldId="2147483683"/>
            <pc:sldLayoutMk cId="3429017593" sldId="2147483685"/>
          </pc:sldLayoutMkLst>
        </pc:sldLayoutChg>
        <pc:sldLayoutChg chg="del">
          <pc:chgData name="brandon Chiazza" userId="1d1d8bead84ce354" providerId="LiveId" clId="{33D769F1-336B-4679-88ED-2F5581A452E0}" dt="2019-12-06T12:15:49.713" v="125" actId="2696"/>
          <pc:sldLayoutMkLst>
            <pc:docMk/>
            <pc:sldMasterMk cId="3195589057" sldId="2147483683"/>
            <pc:sldLayoutMk cId="3719343828" sldId="2147483686"/>
          </pc:sldLayoutMkLst>
        </pc:sldLayoutChg>
        <pc:sldLayoutChg chg="del">
          <pc:chgData name="brandon Chiazza" userId="1d1d8bead84ce354" providerId="LiveId" clId="{33D769F1-336B-4679-88ED-2F5581A452E0}" dt="2019-12-06T12:15:49.903" v="126" actId="2696"/>
          <pc:sldLayoutMkLst>
            <pc:docMk/>
            <pc:sldMasterMk cId="3195589057" sldId="2147483683"/>
            <pc:sldLayoutMk cId="637995146" sldId="2147483687"/>
          </pc:sldLayoutMkLst>
        </pc:sldLayoutChg>
        <pc:sldLayoutChg chg="del">
          <pc:chgData name="brandon Chiazza" userId="1d1d8bead84ce354" providerId="LiveId" clId="{33D769F1-336B-4679-88ED-2F5581A452E0}" dt="2019-12-06T12:15:50.092" v="127" actId="2696"/>
          <pc:sldLayoutMkLst>
            <pc:docMk/>
            <pc:sldMasterMk cId="3195589057" sldId="2147483683"/>
            <pc:sldLayoutMk cId="3379613101" sldId="2147483688"/>
          </pc:sldLayoutMkLst>
        </pc:sldLayoutChg>
        <pc:sldLayoutChg chg="del">
          <pc:chgData name="brandon Chiazza" userId="1d1d8bead84ce354" providerId="LiveId" clId="{33D769F1-336B-4679-88ED-2F5581A452E0}" dt="2019-12-06T12:15:50.438" v="128" actId="2696"/>
          <pc:sldLayoutMkLst>
            <pc:docMk/>
            <pc:sldMasterMk cId="3195589057" sldId="2147483683"/>
            <pc:sldLayoutMk cId="2507921271" sldId="2147483689"/>
          </pc:sldLayoutMkLst>
        </pc:sldLayoutChg>
        <pc:sldLayoutChg chg="del">
          <pc:chgData name="brandon Chiazza" userId="1d1d8bead84ce354" providerId="LiveId" clId="{33D769F1-336B-4679-88ED-2F5581A452E0}" dt="2019-12-06T12:15:50.662" v="129" actId="2696"/>
          <pc:sldLayoutMkLst>
            <pc:docMk/>
            <pc:sldMasterMk cId="3195589057" sldId="2147483683"/>
            <pc:sldLayoutMk cId="426186774" sldId="2147483690"/>
          </pc:sldLayoutMkLst>
        </pc:sldLayoutChg>
        <pc:sldLayoutChg chg="del">
          <pc:chgData name="brandon Chiazza" userId="1d1d8bead84ce354" providerId="LiveId" clId="{33D769F1-336B-4679-88ED-2F5581A452E0}" dt="2019-12-06T12:15:50.869" v="130" actId="2696"/>
          <pc:sldLayoutMkLst>
            <pc:docMk/>
            <pc:sldMasterMk cId="3195589057" sldId="2147483683"/>
            <pc:sldLayoutMk cId="2985603815" sldId="2147483691"/>
          </pc:sldLayoutMkLst>
        </pc:sldLayoutChg>
        <pc:sldLayoutChg chg="del">
          <pc:chgData name="brandon Chiazza" userId="1d1d8bead84ce354" providerId="LiveId" clId="{33D769F1-336B-4679-88ED-2F5581A452E0}" dt="2019-12-06T12:15:51.082" v="131" actId="2696"/>
          <pc:sldLayoutMkLst>
            <pc:docMk/>
            <pc:sldMasterMk cId="3195589057" sldId="2147483683"/>
            <pc:sldLayoutMk cId="3175125154" sldId="2147483692"/>
          </pc:sldLayoutMkLst>
        </pc:sldLayoutChg>
        <pc:sldLayoutChg chg="del">
          <pc:chgData name="brandon Chiazza" userId="1d1d8bead84ce354" providerId="LiveId" clId="{33D769F1-336B-4679-88ED-2F5581A452E0}" dt="2019-12-06T12:15:51.467" v="132" actId="2696"/>
          <pc:sldLayoutMkLst>
            <pc:docMk/>
            <pc:sldMasterMk cId="3195589057" sldId="2147483683"/>
            <pc:sldLayoutMk cId="635033298" sldId="2147483693"/>
          </pc:sldLayoutMkLst>
        </pc:sldLayoutChg>
        <pc:sldLayoutChg chg="del">
          <pc:chgData name="brandon Chiazza" userId="1d1d8bead84ce354" providerId="LiveId" clId="{33D769F1-336B-4679-88ED-2F5581A452E0}" dt="2019-12-06T12:15:51.656" v="133" actId="2696"/>
          <pc:sldLayoutMkLst>
            <pc:docMk/>
            <pc:sldMasterMk cId="3195589057" sldId="2147483683"/>
            <pc:sldLayoutMk cId="1276611843" sldId="2147483694"/>
          </pc:sldLayoutMkLst>
        </pc:sldLayoutChg>
      </pc:sldMasterChg>
      <pc:sldMasterChg chg="addSp delSp modSp modSldLayout">
        <pc:chgData name="brandon Chiazza" userId="1d1d8bead84ce354" providerId="LiveId" clId="{33D769F1-336B-4679-88ED-2F5581A452E0}" dt="2019-12-06T12:17:39.852" v="147" actId="478"/>
        <pc:sldMasterMkLst>
          <pc:docMk/>
          <pc:sldMasterMk cId="4120154884" sldId="2147483684"/>
        </pc:sldMasterMkLst>
        <pc:spChg chg="add del mod">
          <ac:chgData name="brandon Chiazza" userId="1d1d8bead84ce354" providerId="LiveId" clId="{33D769F1-336B-4679-88ED-2F5581A452E0}" dt="2019-12-06T12:17:21.003" v="141" actId="478"/>
          <ac:spMkLst>
            <pc:docMk/>
            <pc:sldMasterMk cId="4120154884" sldId="2147483684"/>
            <ac:spMk id="2" creationId="{26352150-D016-44F4-A1CE-4F5017E7A57D}"/>
          </ac:spMkLst>
        </pc:spChg>
        <pc:spChg chg="add del mod">
          <ac:chgData name="brandon Chiazza" userId="1d1d8bead84ce354" providerId="LiveId" clId="{33D769F1-336B-4679-88ED-2F5581A452E0}" dt="2019-12-06T12:17:21.003" v="141" actId="478"/>
          <ac:spMkLst>
            <pc:docMk/>
            <pc:sldMasterMk cId="4120154884" sldId="2147483684"/>
            <ac:spMk id="3" creationId="{27F1D6E6-F3FB-4E84-91FA-EDEA226449B1}"/>
          </ac:spMkLst>
        </pc:spChg>
        <pc:spChg chg="add del mod">
          <ac:chgData name="brandon Chiazza" userId="1d1d8bead84ce354" providerId="LiveId" clId="{33D769F1-336B-4679-88ED-2F5581A452E0}" dt="2019-12-06T12:17:21.003" v="141" actId="478"/>
          <ac:spMkLst>
            <pc:docMk/>
            <pc:sldMasterMk cId="4120154884" sldId="2147483684"/>
            <ac:spMk id="4" creationId="{AB35F2BE-3338-4B16-BCDB-13B2BFFC726E}"/>
          </ac:spMkLst>
        </pc:spChg>
        <pc:spChg chg="add del mod">
          <ac:chgData name="brandon Chiazza" userId="1d1d8bead84ce354" providerId="LiveId" clId="{33D769F1-336B-4679-88ED-2F5581A452E0}" dt="2019-12-06T12:17:21.003" v="141" actId="478"/>
          <ac:spMkLst>
            <pc:docMk/>
            <pc:sldMasterMk cId="4120154884" sldId="2147483684"/>
            <ac:spMk id="5" creationId="{BB066927-1150-459C-9474-BA4FA207F12F}"/>
          </ac:spMkLst>
        </pc:spChg>
        <pc:spChg chg="add del mod">
          <ac:chgData name="brandon Chiazza" userId="1d1d8bead84ce354" providerId="LiveId" clId="{33D769F1-336B-4679-88ED-2F5581A452E0}" dt="2019-12-06T12:17:21.003" v="141" actId="478"/>
          <ac:spMkLst>
            <pc:docMk/>
            <pc:sldMasterMk cId="4120154884" sldId="2147483684"/>
            <ac:spMk id="6" creationId="{997BDA89-D961-4240-82F5-DECC11A58726}"/>
          </ac:spMkLst>
        </pc:spChg>
        <pc:spChg chg="add">
          <ac:chgData name="brandon Chiazza" userId="1d1d8bead84ce354" providerId="LiveId" clId="{33D769F1-336B-4679-88ED-2F5581A452E0}" dt="2019-12-06T12:17:26.914" v="142"/>
          <ac:spMkLst>
            <pc:docMk/>
            <pc:sldMasterMk cId="4120154884" sldId="2147483684"/>
            <ac:spMk id="7" creationId="{35D26F50-EE21-47AD-8B48-54F80B6EEAAB}"/>
          </ac:spMkLst>
        </pc:spChg>
        <pc:spChg chg="add">
          <ac:chgData name="brandon Chiazza" userId="1d1d8bead84ce354" providerId="LiveId" clId="{33D769F1-336B-4679-88ED-2F5581A452E0}" dt="2019-12-06T12:17:26.914" v="142"/>
          <ac:spMkLst>
            <pc:docMk/>
            <pc:sldMasterMk cId="4120154884" sldId="2147483684"/>
            <ac:spMk id="9" creationId="{4F6F0319-01F6-4108-9EE9-BAB4A5C673DF}"/>
          </ac:spMkLst>
        </pc:spChg>
        <pc:picChg chg="add">
          <ac:chgData name="brandon Chiazza" userId="1d1d8bead84ce354" providerId="LiveId" clId="{33D769F1-336B-4679-88ED-2F5581A452E0}" dt="2019-12-06T12:17:26.914" v="142"/>
          <ac:picMkLst>
            <pc:docMk/>
            <pc:sldMasterMk cId="4120154884" sldId="2147483684"/>
            <ac:picMk id="8" creationId="{0C655E65-76A6-4EDA-AA2D-5157D6CBBD8A}"/>
          </ac:picMkLst>
        </pc:picChg>
        <pc:sldLayoutChg chg="delSp">
          <pc:chgData name="brandon Chiazza" userId="1d1d8bead84ce354" providerId="LiveId" clId="{33D769F1-336B-4679-88ED-2F5581A452E0}" dt="2019-12-06T12:17:39.852" v="147" actId="478"/>
          <pc:sldLayoutMkLst>
            <pc:docMk/>
            <pc:sldMasterMk cId="4120154884" sldId="2147483684"/>
            <pc:sldLayoutMk cId="854948268" sldId="2147483685"/>
          </pc:sldLayoutMkLst>
          <pc:spChg chg="del">
            <ac:chgData name="brandon Chiazza" userId="1d1d8bead84ce354" providerId="LiveId" clId="{33D769F1-336B-4679-88ED-2F5581A452E0}" dt="2019-12-06T12:17:33.069" v="144" actId="478"/>
            <ac:spMkLst>
              <pc:docMk/>
              <pc:sldMasterMk cId="4120154884" sldId="2147483684"/>
              <pc:sldLayoutMk cId="854948268" sldId="2147483685"/>
              <ac:spMk id="2" creationId="{4F690C94-C67D-4470-9463-27C5B713E4D5}"/>
            </ac:spMkLst>
          </pc:spChg>
          <pc:spChg chg="del">
            <ac:chgData name="brandon Chiazza" userId="1d1d8bead84ce354" providerId="LiveId" clId="{33D769F1-336B-4679-88ED-2F5581A452E0}" dt="2019-12-06T12:17:33.069" v="144" actId="478"/>
            <ac:spMkLst>
              <pc:docMk/>
              <pc:sldMasterMk cId="4120154884" sldId="2147483684"/>
              <pc:sldLayoutMk cId="854948268" sldId="2147483685"/>
              <ac:spMk id="3" creationId="{3B337532-4749-45BF-B9CA-F31DB810A867}"/>
            </ac:spMkLst>
          </pc:spChg>
          <pc:spChg chg="del">
            <ac:chgData name="brandon Chiazza" userId="1d1d8bead84ce354" providerId="LiveId" clId="{33D769F1-336B-4679-88ED-2F5581A452E0}" dt="2019-12-06T12:17:37.765" v="146" actId="478"/>
            <ac:spMkLst>
              <pc:docMk/>
              <pc:sldMasterMk cId="4120154884" sldId="2147483684"/>
              <pc:sldLayoutMk cId="854948268" sldId="2147483685"/>
              <ac:spMk id="4" creationId="{EC34C798-A868-4646-B6FB-7C64C2AC4720}"/>
            </ac:spMkLst>
          </pc:spChg>
          <pc:spChg chg="del">
            <ac:chgData name="brandon Chiazza" userId="1d1d8bead84ce354" providerId="LiveId" clId="{33D769F1-336B-4679-88ED-2F5581A452E0}" dt="2019-12-06T12:17:36.307" v="145" actId="478"/>
            <ac:spMkLst>
              <pc:docMk/>
              <pc:sldMasterMk cId="4120154884" sldId="2147483684"/>
              <pc:sldLayoutMk cId="854948268" sldId="2147483685"/>
              <ac:spMk id="5" creationId="{5383220F-947C-40A1-A004-085C1279EDE4}"/>
            </ac:spMkLst>
          </pc:spChg>
          <pc:spChg chg="del">
            <ac:chgData name="brandon Chiazza" userId="1d1d8bead84ce354" providerId="LiveId" clId="{33D769F1-336B-4679-88ED-2F5581A452E0}" dt="2019-12-06T12:17:39.852" v="147" actId="478"/>
            <ac:spMkLst>
              <pc:docMk/>
              <pc:sldMasterMk cId="4120154884" sldId="2147483684"/>
              <pc:sldLayoutMk cId="854948268" sldId="2147483685"/>
              <ac:spMk id="6" creationId="{C3E6C046-8054-46B2-A875-01EFE377132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19DED2-8218-4113-9DC7-F9118C76EF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8A11FA4-28E0-4932-8602-51EBD43DBF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7B76D5-ACE1-492A-A8A7-99E7EC563237}" type="datetimeFigureOut">
              <a:rPr lang="en-US" smtClean="0"/>
              <a:t>12/18/2023</a:t>
            </a:fld>
            <a:endParaRPr lang="en-US"/>
          </a:p>
        </p:txBody>
      </p:sp>
      <p:sp>
        <p:nvSpPr>
          <p:cNvPr id="4" name="Footer Placeholder 3">
            <a:extLst>
              <a:ext uri="{FF2B5EF4-FFF2-40B4-BE49-F238E27FC236}">
                <a16:creationId xmlns:a16="http://schemas.microsoft.com/office/drawing/2014/main" id="{D6180A9C-CBD6-49F2-8FD4-A6A22AA603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46E9A6-BD95-42E6-A46D-BBF87EA5ED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FA9F60-F375-4F4C-9374-88652C48B3CF}" type="slidenum">
              <a:rPr lang="en-US" smtClean="0"/>
              <a:t>‹#›</a:t>
            </a:fld>
            <a:endParaRPr lang="en-US"/>
          </a:p>
        </p:txBody>
      </p:sp>
    </p:spTree>
    <p:extLst>
      <p:ext uri="{BB962C8B-B14F-4D97-AF65-F5344CB8AC3E}">
        <p14:creationId xmlns:p14="http://schemas.microsoft.com/office/powerpoint/2010/main" val="33943692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9T04:19:47.615"/>
    </inkml:context>
    <inkml:brush xml:id="br0">
      <inkml:brushProperty name="width" value="0.35" units="cm"/>
      <inkml:brushProperty name="height" value="0.35" units="cm"/>
      <inkml:brushProperty name="color" value="#849398"/>
    </inkml:brush>
  </inkml:definitions>
  <inkml:trace contextRef="#ctx0" brushRef="#br0">0 0 24575,'77'3'0,"0"4"0,104 21 0,-114-19 0,0-4 0,126-6 0,-68-2 0,361 3 0,-473-1 12,-1 0 0,1-1 0,18-5 0,-1 0-1425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9T04:19:51.158"/>
    </inkml:context>
    <inkml:brush xml:id="br0">
      <inkml:brushProperty name="width" value="0.35" units="cm"/>
      <inkml:brushProperty name="height" value="0.35" units="cm"/>
      <inkml:brushProperty name="color" value="#849398"/>
    </inkml:brush>
  </inkml:definitions>
  <inkml:trace contextRef="#ctx0" brushRef="#br0">1 0 24575,'12'1'0,"0"1"0,0 0 0,0 1 0,-1 0 0,19 8 0,21 5 0,-18-10 0,0-2 0,59 0 0,24 2 0,56 8 0,225-11 0,-197-5 0,170 2-1365</inkml:trace>
</inkml:ink>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a:gsLst>
            <a:gs pos="0">
              <a:schemeClr val="bg2">
                <a:tint val="93000"/>
                <a:satMod val="150000"/>
                <a:shade val="98000"/>
                <a:lumMod val="97000"/>
                <a:lumOff val="3000"/>
                <a:alpha val="88000"/>
              </a:schemeClr>
            </a:gs>
            <a:gs pos="65000">
              <a:schemeClr val="bg2">
                <a:tint val="98000"/>
                <a:satMod val="130000"/>
                <a:shade val="90000"/>
                <a:lumMod val="103000"/>
              </a:schemeClr>
            </a:gs>
            <a:gs pos="10000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F4AA-2EEB-4251-A6FA-ABAB3CE229AB}"/>
              </a:ext>
            </a:extLst>
          </p:cNvPr>
          <p:cNvSpPr>
            <a:spLocks noGrp="1"/>
          </p:cNvSpPr>
          <p:nvPr>
            <p:ph type="ctrTitle" hasCustomPrompt="1"/>
          </p:nvPr>
        </p:nvSpPr>
        <p:spPr>
          <a:xfrm>
            <a:off x="143689" y="171010"/>
            <a:ext cx="11498413" cy="2387600"/>
          </a:xfrm>
          <a:prstGeom prst="rect">
            <a:avLst/>
          </a:prstGeom>
        </p:spPr>
        <p:txBody>
          <a:bodyPr anchor="b"/>
          <a:lstStyle>
            <a:lvl1pPr algn="l">
              <a:defRPr sz="6000">
                <a:solidFill>
                  <a:schemeClr val="tx1"/>
                </a:solidFill>
              </a:defRPr>
            </a:lvl1pPr>
          </a:lstStyle>
          <a:p>
            <a:r>
              <a:rPr lang="en-US" dirty="0"/>
              <a:t>Presentation Title Line 1</a:t>
            </a:r>
            <a:br>
              <a:rPr lang="en-US" dirty="0"/>
            </a:br>
            <a:r>
              <a:rPr lang="en-US" dirty="0"/>
              <a:t>Presentation Title Line 2</a:t>
            </a:r>
          </a:p>
        </p:txBody>
      </p:sp>
      <p:sp>
        <p:nvSpPr>
          <p:cNvPr id="3" name="Subtitle 2">
            <a:extLst>
              <a:ext uri="{FF2B5EF4-FFF2-40B4-BE49-F238E27FC236}">
                <a16:creationId xmlns:a16="http://schemas.microsoft.com/office/drawing/2014/main" id="{133E4C2B-9B71-402A-918D-E053A45FFDCF}"/>
              </a:ext>
            </a:extLst>
          </p:cNvPr>
          <p:cNvSpPr>
            <a:spLocks noGrp="1"/>
          </p:cNvSpPr>
          <p:nvPr>
            <p:ph type="subTitle" idx="1" hasCustomPrompt="1"/>
          </p:nvPr>
        </p:nvSpPr>
        <p:spPr>
          <a:xfrm>
            <a:off x="143689" y="3060678"/>
            <a:ext cx="6637356" cy="455520"/>
          </a:xfrm>
          <a:prstGeom prst="rect">
            <a:avLst/>
          </a:prstGeom>
        </p:spPr>
        <p:txBody>
          <a:bodyPr/>
          <a:lstStyle>
            <a:lvl1pPr marL="0" indent="0" algn="l">
              <a:buNone/>
              <a:defRPr sz="2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Author/Presenter/Date/etc.</a:t>
            </a:r>
          </a:p>
        </p:txBody>
      </p:sp>
      <p:pic>
        <p:nvPicPr>
          <p:cNvPr id="7" name="Picture 6">
            <a:extLst>
              <a:ext uri="{FF2B5EF4-FFF2-40B4-BE49-F238E27FC236}">
                <a16:creationId xmlns:a16="http://schemas.microsoft.com/office/drawing/2014/main" id="{D9086527-AB64-4097-BF57-9223186F4CA6}"/>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12423" y="5797830"/>
            <a:ext cx="4236900" cy="763223"/>
          </a:xfrm>
          <a:prstGeom prst="rect">
            <a:avLst/>
          </a:prstGeom>
        </p:spPr>
      </p:pic>
    </p:spTree>
    <p:extLst>
      <p:ext uri="{BB962C8B-B14F-4D97-AF65-F5344CB8AC3E}">
        <p14:creationId xmlns:p14="http://schemas.microsoft.com/office/powerpoint/2010/main" val="40116319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AF3B42-B465-43F6-801E-8FF906D4056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pic>
        <p:nvPicPr>
          <p:cNvPr id="4" name="Picture 3">
            <a:extLst>
              <a:ext uri="{FF2B5EF4-FFF2-40B4-BE49-F238E27FC236}">
                <a16:creationId xmlns:a16="http://schemas.microsoft.com/office/drawing/2014/main" id="{DCEBAD0B-93F0-498F-8201-DE14AE8E12E7}"/>
              </a:ext>
            </a:extLst>
          </p:cNvPr>
          <p:cNvPicPr>
            <a:picLocks noChangeAspect="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8750" t="13520" r="8828" b="13974"/>
          <a:stretch/>
        </p:blipFill>
        <p:spPr>
          <a:xfrm>
            <a:off x="16625" y="1013582"/>
            <a:ext cx="12192000" cy="4468291"/>
          </a:xfrm>
          <a:prstGeom prst="rect">
            <a:avLst/>
          </a:prstGeom>
        </p:spPr>
      </p:pic>
    </p:spTree>
    <p:extLst>
      <p:ext uri="{BB962C8B-B14F-4D97-AF65-F5344CB8AC3E}">
        <p14:creationId xmlns:p14="http://schemas.microsoft.com/office/powerpoint/2010/main" val="149353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AF3B42-B465-43F6-801E-8FF906D4056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pic>
        <p:nvPicPr>
          <p:cNvPr id="5" name="Picture 4">
            <a:extLst>
              <a:ext uri="{FF2B5EF4-FFF2-40B4-BE49-F238E27FC236}">
                <a16:creationId xmlns:a16="http://schemas.microsoft.com/office/drawing/2014/main" id="{570760F2-3E58-4EC9-97E7-DB71BC06D850}"/>
              </a:ext>
            </a:extLst>
          </p:cNvPr>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28953" y="1012824"/>
            <a:ext cx="10424847" cy="4832351"/>
          </a:xfrm>
          <a:prstGeom prst="rect">
            <a:avLst/>
          </a:prstGeom>
        </p:spPr>
      </p:pic>
    </p:spTree>
    <p:extLst>
      <p:ext uri="{BB962C8B-B14F-4D97-AF65-F5344CB8AC3E}">
        <p14:creationId xmlns:p14="http://schemas.microsoft.com/office/powerpoint/2010/main" val="3208947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AF3B42-B465-43F6-801E-8FF906D4056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pic>
        <p:nvPicPr>
          <p:cNvPr id="4" name="Picture 3">
            <a:extLst>
              <a:ext uri="{FF2B5EF4-FFF2-40B4-BE49-F238E27FC236}">
                <a16:creationId xmlns:a16="http://schemas.microsoft.com/office/drawing/2014/main" id="{4B4F62B3-C220-4888-913B-7C439F4CA04E}"/>
              </a:ext>
            </a:extLst>
          </p:cNvPr>
          <p:cNvPicPr>
            <a:picLocks noChangeAspect="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8749" t="13494" r="8751" b="13494"/>
          <a:stretch/>
        </p:blipFill>
        <p:spPr>
          <a:xfrm>
            <a:off x="0" y="1733549"/>
            <a:ext cx="12192000" cy="4114800"/>
          </a:xfrm>
          <a:prstGeom prst="rect">
            <a:avLst/>
          </a:prstGeom>
        </p:spPr>
      </p:pic>
      <p:sp>
        <p:nvSpPr>
          <p:cNvPr id="7" name="Text Placeholder 10">
            <a:extLst>
              <a:ext uri="{FF2B5EF4-FFF2-40B4-BE49-F238E27FC236}">
                <a16:creationId xmlns:a16="http://schemas.microsoft.com/office/drawing/2014/main" id="{61C87DC0-45B3-45AB-ACE9-A8DFB3806BB8}"/>
              </a:ext>
            </a:extLst>
          </p:cNvPr>
          <p:cNvSpPr>
            <a:spLocks noGrp="1"/>
          </p:cNvSpPr>
          <p:nvPr>
            <p:ph type="body" sz="quarter" idx="13"/>
          </p:nvPr>
        </p:nvSpPr>
        <p:spPr>
          <a:xfrm>
            <a:off x="648417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p>
        </p:txBody>
      </p:sp>
      <p:sp>
        <p:nvSpPr>
          <p:cNvPr id="8" name="Text Placeholder 10">
            <a:extLst>
              <a:ext uri="{FF2B5EF4-FFF2-40B4-BE49-F238E27FC236}">
                <a16:creationId xmlns:a16="http://schemas.microsoft.com/office/drawing/2014/main" id="{D2BB2424-2B59-4B19-A3F9-615AE28D5182}"/>
              </a:ext>
            </a:extLst>
          </p:cNvPr>
          <p:cNvSpPr>
            <a:spLocks noGrp="1"/>
          </p:cNvSpPr>
          <p:nvPr>
            <p:ph type="body" sz="quarter" idx="14"/>
          </p:nvPr>
        </p:nvSpPr>
        <p:spPr>
          <a:xfrm>
            <a:off x="953852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p>
        </p:txBody>
      </p:sp>
      <p:sp>
        <p:nvSpPr>
          <p:cNvPr id="9" name="Text Placeholder 10">
            <a:extLst>
              <a:ext uri="{FF2B5EF4-FFF2-40B4-BE49-F238E27FC236}">
                <a16:creationId xmlns:a16="http://schemas.microsoft.com/office/drawing/2014/main" id="{5B824E95-27EC-45CB-AF0E-5FA3AD3DAE67}"/>
              </a:ext>
            </a:extLst>
          </p:cNvPr>
          <p:cNvSpPr>
            <a:spLocks noGrp="1"/>
          </p:cNvSpPr>
          <p:nvPr>
            <p:ph type="body" sz="quarter" idx="15"/>
          </p:nvPr>
        </p:nvSpPr>
        <p:spPr>
          <a:xfrm>
            <a:off x="342982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p>
        </p:txBody>
      </p:sp>
      <p:sp>
        <p:nvSpPr>
          <p:cNvPr id="10" name="Text Placeholder 10">
            <a:extLst>
              <a:ext uri="{FF2B5EF4-FFF2-40B4-BE49-F238E27FC236}">
                <a16:creationId xmlns:a16="http://schemas.microsoft.com/office/drawing/2014/main" id="{8E0BFAA8-9D89-49E6-80D2-572CA5E03A24}"/>
              </a:ext>
            </a:extLst>
          </p:cNvPr>
          <p:cNvSpPr>
            <a:spLocks noGrp="1"/>
          </p:cNvSpPr>
          <p:nvPr>
            <p:ph type="body" sz="quarter" idx="16"/>
          </p:nvPr>
        </p:nvSpPr>
        <p:spPr>
          <a:xfrm>
            <a:off x="37547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p>
        </p:txBody>
      </p:sp>
    </p:spTree>
    <p:extLst>
      <p:ext uri="{BB962C8B-B14F-4D97-AF65-F5344CB8AC3E}">
        <p14:creationId xmlns:p14="http://schemas.microsoft.com/office/powerpoint/2010/main" val="3423164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41BE-296A-42FB-9118-87A2BA07291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A18798-4C54-4C1C-8FB1-EB94F63E67F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38690F-DB74-4D6B-BDE5-6A367C0D8B17}"/>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12/18/2023</a:t>
            </a:fld>
            <a:endParaRPr lang="en-US"/>
          </a:p>
        </p:txBody>
      </p:sp>
      <p:sp>
        <p:nvSpPr>
          <p:cNvPr id="5" name="Footer Placeholder 4">
            <a:extLst>
              <a:ext uri="{FF2B5EF4-FFF2-40B4-BE49-F238E27FC236}">
                <a16:creationId xmlns:a16="http://schemas.microsoft.com/office/drawing/2014/main" id="{C3D77171-E3E6-4A12-8F17-1974301B003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B2A04DD-E958-4824-A9E7-9110CF890F47}"/>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420346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79C8-D83D-4DBF-ADF6-452FC558FF5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A3CB60C-EDA8-4028-811D-D40E3A56EE8A}"/>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633115-6917-4425-91A0-480A1F7DF929}"/>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FE67F0-2C41-4204-805B-386B5FF47C67}"/>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12/18/2023</a:t>
            </a:fld>
            <a:endParaRPr lang="en-US"/>
          </a:p>
        </p:txBody>
      </p:sp>
      <p:sp>
        <p:nvSpPr>
          <p:cNvPr id="6" name="Footer Placeholder 5">
            <a:extLst>
              <a:ext uri="{FF2B5EF4-FFF2-40B4-BE49-F238E27FC236}">
                <a16:creationId xmlns:a16="http://schemas.microsoft.com/office/drawing/2014/main" id="{4859CCF4-C173-4C7C-BB5E-E7CDE913F5A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37EE2EF-F71D-4A45-975F-82BDFB58FED5}"/>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2124999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2588-5D16-4370-8F69-25FC2121662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4EEC25C-598C-46D3-ABA1-34247F24B5B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2CFEE-095A-45C9-BCB5-E0C4AA3A9A3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D403D1-0E69-47DF-A19A-AC92E8F073E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E44595-D21C-4864-89BF-93947C6F4D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87F82A-2EEA-46CD-8D3E-8F388000F289}"/>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12/18/2023</a:t>
            </a:fld>
            <a:endParaRPr lang="en-US"/>
          </a:p>
        </p:txBody>
      </p:sp>
      <p:sp>
        <p:nvSpPr>
          <p:cNvPr id="8" name="Footer Placeholder 7">
            <a:extLst>
              <a:ext uri="{FF2B5EF4-FFF2-40B4-BE49-F238E27FC236}">
                <a16:creationId xmlns:a16="http://schemas.microsoft.com/office/drawing/2014/main" id="{648CB628-3107-4D21-834B-4370442CDA6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1897998-4629-4E98-AB64-96DCBA6F7FF3}"/>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930555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A88A-0987-4A34-B818-F68554D70F8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045456E-2D54-4A7A-8637-B47F4FAD089F}"/>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12/18/2023</a:t>
            </a:fld>
            <a:endParaRPr lang="en-US"/>
          </a:p>
        </p:txBody>
      </p:sp>
      <p:sp>
        <p:nvSpPr>
          <p:cNvPr id="4" name="Footer Placeholder 3">
            <a:extLst>
              <a:ext uri="{FF2B5EF4-FFF2-40B4-BE49-F238E27FC236}">
                <a16:creationId xmlns:a16="http://schemas.microsoft.com/office/drawing/2014/main" id="{EFA7FE39-09DB-474E-8844-9CCD131C95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E92F3FA-066D-4DA9-8A6C-78C12C40D7F3}"/>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1182155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A5F342-637D-4EB2-B854-6B4ADBEECF6A}"/>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12/18/2023</a:t>
            </a:fld>
            <a:endParaRPr lang="en-US"/>
          </a:p>
        </p:txBody>
      </p:sp>
      <p:sp>
        <p:nvSpPr>
          <p:cNvPr id="3" name="Footer Placeholder 2">
            <a:extLst>
              <a:ext uri="{FF2B5EF4-FFF2-40B4-BE49-F238E27FC236}">
                <a16:creationId xmlns:a16="http://schemas.microsoft.com/office/drawing/2014/main" id="{D65835D7-AFC4-4F1B-8040-DCE481D21E4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6EC2A14-CEB0-46A7-B3E7-ACA019D1F870}"/>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1676952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16A0-D85A-403D-94DB-0B79115C4EA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BB9A5B-C0ED-4E67-A0FB-C90038BCF84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57A61A-AA25-4AAB-BADC-944866EE836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35ED9-016E-4482-803E-1D8EF5307FB8}"/>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12/18/2023</a:t>
            </a:fld>
            <a:endParaRPr lang="en-US"/>
          </a:p>
        </p:txBody>
      </p:sp>
      <p:sp>
        <p:nvSpPr>
          <p:cNvPr id="6" name="Footer Placeholder 5">
            <a:extLst>
              <a:ext uri="{FF2B5EF4-FFF2-40B4-BE49-F238E27FC236}">
                <a16:creationId xmlns:a16="http://schemas.microsoft.com/office/drawing/2014/main" id="{69FBF692-B530-4FB0-8BC0-BD95DE73DC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FB2E225-9FB7-44FF-B19B-214464337C6F}"/>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3823295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44134-EC97-453A-ACE4-1C4FA0D3FD6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616D73-5301-4E44-8C88-F86C4B0B7B6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DEDC0-EE90-45B8-BF4A-85916AF384A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13A4A4-38DF-41C5-A11A-6D8C8BCD4AC1}"/>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12/18/2023</a:t>
            </a:fld>
            <a:endParaRPr lang="en-US"/>
          </a:p>
        </p:txBody>
      </p:sp>
      <p:sp>
        <p:nvSpPr>
          <p:cNvPr id="6" name="Footer Placeholder 5">
            <a:extLst>
              <a:ext uri="{FF2B5EF4-FFF2-40B4-BE49-F238E27FC236}">
                <a16:creationId xmlns:a16="http://schemas.microsoft.com/office/drawing/2014/main" id="{C6B905BC-74AB-41B5-BDB3-71299E2A318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68A9D08-B3FA-4386-B2A5-69AD8DC63AD5}"/>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2558555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BE8ADB-A17F-455A-8DB0-E70ABC4A9DDA}"/>
              </a:ext>
            </a:extLst>
          </p:cNvPr>
          <p:cNvSpPr/>
          <p:nvPr userDrawn="1"/>
        </p:nvSpPr>
        <p:spPr>
          <a:xfrm>
            <a:off x="0" y="0"/>
            <a:ext cx="6925901" cy="6858000"/>
          </a:xfrm>
          <a:prstGeom prst="rect">
            <a:avLst/>
          </a:prstGeom>
          <a:gradFill flip="none" rotWithShape="1">
            <a:gsLst>
              <a:gs pos="54000">
                <a:schemeClr val="accent5"/>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F4AA-2EEB-4251-A6FA-ABAB3CE229AB}"/>
              </a:ext>
            </a:extLst>
          </p:cNvPr>
          <p:cNvSpPr>
            <a:spLocks noGrp="1"/>
          </p:cNvSpPr>
          <p:nvPr>
            <p:ph type="ctrTitle" hasCustomPrompt="1"/>
          </p:nvPr>
        </p:nvSpPr>
        <p:spPr>
          <a:xfrm>
            <a:off x="143690" y="171010"/>
            <a:ext cx="6637356" cy="2387600"/>
          </a:xfrm>
          <a:prstGeom prst="rect">
            <a:avLst/>
          </a:prstGeom>
        </p:spPr>
        <p:txBody>
          <a:bodyPr anchor="b"/>
          <a:lstStyle>
            <a:lvl1pPr algn="l">
              <a:defRPr sz="6000">
                <a:solidFill>
                  <a:schemeClr val="bg1"/>
                </a:solidFill>
              </a:defRPr>
            </a:lvl1pPr>
          </a:lstStyle>
          <a:p>
            <a:r>
              <a:rPr lang="en-US" dirty="0"/>
              <a:t>Agenda</a:t>
            </a:r>
          </a:p>
        </p:txBody>
      </p:sp>
      <p:sp>
        <p:nvSpPr>
          <p:cNvPr id="3" name="Subtitle 2">
            <a:extLst>
              <a:ext uri="{FF2B5EF4-FFF2-40B4-BE49-F238E27FC236}">
                <a16:creationId xmlns:a16="http://schemas.microsoft.com/office/drawing/2014/main" id="{133E4C2B-9B71-402A-918D-E053A45FFDCF}"/>
              </a:ext>
            </a:extLst>
          </p:cNvPr>
          <p:cNvSpPr>
            <a:spLocks noGrp="1"/>
          </p:cNvSpPr>
          <p:nvPr>
            <p:ph type="subTitle" idx="1" hasCustomPrompt="1"/>
          </p:nvPr>
        </p:nvSpPr>
        <p:spPr>
          <a:xfrm>
            <a:off x="7470320" y="889728"/>
            <a:ext cx="4200980" cy="926371"/>
          </a:xfrm>
          <a:prstGeom prst="rect">
            <a:avLst/>
          </a:prstGeom>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endParaRPr lang="en-US" dirty="0"/>
          </a:p>
          <a:p>
            <a:endParaRPr lang="en-US" dirty="0"/>
          </a:p>
        </p:txBody>
      </p:sp>
      <p:pic>
        <p:nvPicPr>
          <p:cNvPr id="7" name="Picture 6">
            <a:extLst>
              <a:ext uri="{FF2B5EF4-FFF2-40B4-BE49-F238E27FC236}">
                <a16:creationId xmlns:a16="http://schemas.microsoft.com/office/drawing/2014/main" id="{5C1B9064-0A14-406D-B0D5-C321C4254DAC}"/>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Tree>
    <p:extLst>
      <p:ext uri="{BB962C8B-B14F-4D97-AF65-F5344CB8AC3E}">
        <p14:creationId xmlns:p14="http://schemas.microsoft.com/office/powerpoint/2010/main" val="391449609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7152-3BC6-4299-B87D-64C694C0D9F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384806-F989-4540-A3B1-21CFCF8F0EA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79239-2A62-4C8A-BCFB-9A934E894A9B}"/>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12/18/2023</a:t>
            </a:fld>
            <a:endParaRPr lang="en-US"/>
          </a:p>
        </p:txBody>
      </p:sp>
      <p:sp>
        <p:nvSpPr>
          <p:cNvPr id="5" name="Footer Placeholder 4">
            <a:extLst>
              <a:ext uri="{FF2B5EF4-FFF2-40B4-BE49-F238E27FC236}">
                <a16:creationId xmlns:a16="http://schemas.microsoft.com/office/drawing/2014/main" id="{83207779-A87D-4925-A6DA-BB4281856E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4546EAA-0A9E-46B5-B46B-CF447B029C1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1423179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160E48-5840-4413-A3F0-B62AF2B7B67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04E98E-6317-4CEF-A9C5-C4109D41427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E1C2E-6D92-47B0-8552-50718317DD81}"/>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12/18/2023</a:t>
            </a:fld>
            <a:endParaRPr lang="en-US"/>
          </a:p>
        </p:txBody>
      </p:sp>
      <p:sp>
        <p:nvSpPr>
          <p:cNvPr id="5" name="Footer Placeholder 4">
            <a:extLst>
              <a:ext uri="{FF2B5EF4-FFF2-40B4-BE49-F238E27FC236}">
                <a16:creationId xmlns:a16="http://schemas.microsoft.com/office/drawing/2014/main" id="{4AA297D2-777E-45CA-B202-93331B13428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D0520D5-4DBC-42B6-AA66-D1D9EE933286}"/>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3393348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948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C773-D149-4B9A-9280-0D1B4A93A4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DA50591-9B48-402E-9D3A-DEC121B7143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07DFF-8971-42A5-8862-A41C5985229A}"/>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5" name="Footer Placeholder 4">
            <a:extLst>
              <a:ext uri="{FF2B5EF4-FFF2-40B4-BE49-F238E27FC236}">
                <a16:creationId xmlns:a16="http://schemas.microsoft.com/office/drawing/2014/main" id="{2311A815-D948-4605-9B96-67A28C18171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2E48CA-D9A4-4876-A7F6-80DF253BA79B}"/>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1049990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7CE1-3AD9-47B1-9530-426FA4B21D1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9E9622-303D-4E22-9B3C-C72A858E957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555D7-2C1B-4AA9-932E-2CBF4851B2F6}"/>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5" name="Footer Placeholder 4">
            <a:extLst>
              <a:ext uri="{FF2B5EF4-FFF2-40B4-BE49-F238E27FC236}">
                <a16:creationId xmlns:a16="http://schemas.microsoft.com/office/drawing/2014/main" id="{CA3B4CA9-C085-481A-AB5E-BE9B867371D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91903D-B5EF-4976-B02E-08433B97B18F}"/>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2394154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CCE3-0AEE-43EC-9C2C-FAC5F43916B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98E2701-7C53-4BED-A64A-9AD000599C6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29094D-0743-4283-A0CC-FD2B57632DEB}"/>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7AA074-71A2-4D02-8707-FFAEF514D897}"/>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6" name="Footer Placeholder 5">
            <a:extLst>
              <a:ext uri="{FF2B5EF4-FFF2-40B4-BE49-F238E27FC236}">
                <a16:creationId xmlns:a16="http://schemas.microsoft.com/office/drawing/2014/main" id="{F2F03636-1622-4270-9FCC-7AC74D9E544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90536F8-031D-4EB2-A35B-BF9368338795}"/>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3002636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EF22-4251-4C88-9BBF-6D1A14DA47D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2362C90-A4D3-467C-8B3E-D41604EA9B3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E180A8-DBE8-4D96-BF35-F125FDDB3A9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9D3DAF-4914-44F4-82C3-738CC134D95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B35A6C-FAAE-40A1-8FA1-B0FFEFBA739B}"/>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6B9F69-96E9-4689-8A9C-DCAED34C84FE}"/>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8" name="Footer Placeholder 7">
            <a:extLst>
              <a:ext uri="{FF2B5EF4-FFF2-40B4-BE49-F238E27FC236}">
                <a16:creationId xmlns:a16="http://schemas.microsoft.com/office/drawing/2014/main" id="{DBDC2602-46F8-48C2-9C08-F2C4850462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66D36B-7923-432C-906C-50FDD0C5E8DF}"/>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1816614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EAC8-EA6A-45FC-A091-EDD4E888032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A2F4FB4-0225-4B2D-8FDD-9E2C8548EDA9}"/>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4" name="Footer Placeholder 3">
            <a:extLst>
              <a:ext uri="{FF2B5EF4-FFF2-40B4-BE49-F238E27FC236}">
                <a16:creationId xmlns:a16="http://schemas.microsoft.com/office/drawing/2014/main" id="{DC8CF120-496A-448A-A63E-38A15CA8F7E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375E9CB-ABBB-427C-A1A2-40B086998D52}"/>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3030813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AEA58-6418-4783-8269-41F6C4B3B780}"/>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3" name="Footer Placeholder 2">
            <a:extLst>
              <a:ext uri="{FF2B5EF4-FFF2-40B4-BE49-F238E27FC236}">
                <a16:creationId xmlns:a16="http://schemas.microsoft.com/office/drawing/2014/main" id="{220226A9-55E4-4067-B23E-A1AE688B6CE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E4BEAC9-DFBF-4B62-8884-5C0C7322B03A}"/>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1676847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EDC0-0E4A-4B1D-8044-6BFA2E683C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323BAE-3854-41F4-8142-35D3963E263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FEA6D4-F60A-4D51-BD1A-F231E926411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BFA131-FD87-4E56-9FD3-94436903FF74}"/>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6" name="Footer Placeholder 5">
            <a:extLst>
              <a:ext uri="{FF2B5EF4-FFF2-40B4-BE49-F238E27FC236}">
                <a16:creationId xmlns:a16="http://schemas.microsoft.com/office/drawing/2014/main" id="{57E4A896-8327-47B8-ABA8-59B9A105228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FE63E97-1BB9-4F5E-8B13-83A37B2B3E52}"/>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2464221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a:gsLst>
            <a:gs pos="0">
              <a:schemeClr val="accent5"/>
            </a:gs>
            <a:gs pos="100000">
              <a:schemeClr val="accent3"/>
            </a:gs>
          </a:gsLst>
          <a:lin ang="2700000" scaled="1"/>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ADA0C70-5D1A-43BD-B0D8-BD01CEB926B8}"/>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Tree>
    <p:extLst>
      <p:ext uri="{BB962C8B-B14F-4D97-AF65-F5344CB8AC3E}">
        <p14:creationId xmlns:p14="http://schemas.microsoft.com/office/powerpoint/2010/main" val="1589431174"/>
      </p:ext>
    </p:extLst>
  </p:cSld>
  <p:clrMapOvr>
    <a:overrideClrMapping bg1="dk1" tx1="lt1" bg2="dk2" tx2="lt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40F7-8D92-4AC1-B400-BDF988490C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2E3858-1744-4084-A99A-2AF6E1D353F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EE13F9-7DDB-4DDB-B014-F7D6825D06F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88939-EF13-408C-A972-68E44966282F}"/>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6" name="Footer Placeholder 5">
            <a:extLst>
              <a:ext uri="{FF2B5EF4-FFF2-40B4-BE49-F238E27FC236}">
                <a16:creationId xmlns:a16="http://schemas.microsoft.com/office/drawing/2014/main" id="{ACA0A41F-AA9E-486F-86EE-FE2A4FF385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276602-B6C2-40F5-B359-92617B4B28A9}"/>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3166465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B0F4-7411-41E4-954F-FD6BFC3D312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A0DA82-3EDA-4C5D-A0F3-2A184FFD0256}"/>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DCA47-18D5-47A2-9F80-2537719A8361}"/>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5" name="Footer Placeholder 4">
            <a:extLst>
              <a:ext uri="{FF2B5EF4-FFF2-40B4-BE49-F238E27FC236}">
                <a16:creationId xmlns:a16="http://schemas.microsoft.com/office/drawing/2014/main" id="{9AA326B5-89FA-48E9-86D0-C2A1004834D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EAA4B12-D604-4C09-BFCD-EFB0AA4AA374}"/>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3053336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964003-7944-4DF7-A570-AB4D3ACDC7E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F56E6C-74DD-4867-BBEF-8D37817F02A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E6718-84E7-47EB-B883-6CE61524078E}"/>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12/18/2023</a:t>
            </a:fld>
            <a:endParaRPr lang="en-US"/>
          </a:p>
        </p:txBody>
      </p:sp>
      <p:sp>
        <p:nvSpPr>
          <p:cNvPr id="5" name="Footer Placeholder 4">
            <a:extLst>
              <a:ext uri="{FF2B5EF4-FFF2-40B4-BE49-F238E27FC236}">
                <a16:creationId xmlns:a16="http://schemas.microsoft.com/office/drawing/2014/main" id="{061AD3AB-50A0-4DD5-8E28-646E2DEB77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DD2474-C7CF-4AC6-A951-1E53864094A7}"/>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2812998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gradFill>
          <a:gsLst>
            <a:gs pos="0">
              <a:schemeClr val="accent4"/>
            </a:gs>
            <a:gs pos="100000">
              <a:schemeClr val="accent3"/>
            </a:gs>
          </a:gsLst>
          <a:lin ang="2700000" scaled="1"/>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D681A4-CDB4-4023-B1CD-648A9AB06EC0}"/>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Tree>
    <p:extLst>
      <p:ext uri="{BB962C8B-B14F-4D97-AF65-F5344CB8AC3E}">
        <p14:creationId xmlns:p14="http://schemas.microsoft.com/office/powerpoint/2010/main" val="3711574186"/>
      </p:ext>
    </p:extLst>
  </p:cSld>
  <p:clrMapOvr>
    <a:overrideClrMapping bg1="lt1" tx1="dk1" bg2="lt2" tx2="dk2" accent1="accent1" accent2="accent2" accent3="accent3" accent4="accent4" accent5="accent5" accent6="accent6" hlink="hlink" folHlink="folHlink"/>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chemeClr val="bg2">
                <a:tint val="93000"/>
                <a:satMod val="150000"/>
                <a:shade val="98000"/>
                <a:lumMod val="97000"/>
                <a:lumOff val="3000"/>
                <a:alpha val="88000"/>
              </a:schemeClr>
            </a:gs>
            <a:gs pos="65000">
              <a:schemeClr val="bg2">
                <a:tint val="98000"/>
                <a:satMod val="130000"/>
                <a:shade val="90000"/>
                <a:lumMod val="10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086527-AB64-4097-BF57-9223186F4CA6}"/>
              </a:ext>
            </a:extLst>
          </p:cNvPr>
          <p:cNvPicPr>
            <a:picLocks noChangeAspect="1"/>
          </p:cNvPicPr>
          <p:nvPr userDrawn="1"/>
        </p:nvPicPr>
        <p:blipFill rotWithShape="1">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79116"/>
          <a:stretch/>
        </p:blipFill>
        <p:spPr>
          <a:xfrm>
            <a:off x="4607862" y="2024578"/>
            <a:ext cx="3256360" cy="2808843"/>
          </a:xfrm>
          <a:prstGeom prst="rect">
            <a:avLst/>
          </a:prstGeom>
        </p:spPr>
      </p:pic>
    </p:spTree>
    <p:extLst>
      <p:ext uri="{BB962C8B-B14F-4D97-AF65-F5344CB8AC3E}">
        <p14:creationId xmlns:p14="http://schemas.microsoft.com/office/powerpoint/2010/main" val="329035963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5CBEF9-C13A-401B-8D8A-080696B47C5B}"/>
              </a:ext>
            </a:extLst>
          </p:cNvPr>
          <p:cNvSpPr/>
          <p:nvPr userDrawn="1"/>
        </p:nvSpPr>
        <p:spPr>
          <a:xfrm>
            <a:off x="0" y="6176963"/>
            <a:ext cx="12192000" cy="681037"/>
          </a:xfrm>
          <a:prstGeom prst="rect">
            <a:avLst/>
          </a:prstGeom>
          <a:gradFill flip="none" rotWithShape="1">
            <a:gsLst>
              <a:gs pos="0">
                <a:schemeClr val="accent1"/>
              </a:gs>
              <a:gs pos="100000">
                <a:schemeClr val="accent2"/>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BCC5C-D072-432E-B76D-2B4532AD02CF}"/>
              </a:ext>
            </a:extLst>
          </p:cNvPr>
          <p:cNvSpPr>
            <a:spLocks noGrp="1"/>
          </p:cNvSpPr>
          <p:nvPr>
            <p:ph type="title"/>
          </p:nvPr>
        </p:nvSpPr>
        <p:spPr>
          <a:xfrm>
            <a:off x="-3018" y="982"/>
            <a:ext cx="12192000" cy="657917"/>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BD16105-9F8A-48EC-97C3-057ACFBBF249}"/>
              </a:ext>
            </a:extLst>
          </p:cNvPr>
          <p:cNvSpPr>
            <a:spLocks noGrp="1"/>
          </p:cNvSpPr>
          <p:nvPr>
            <p:ph idx="1"/>
          </p:nvPr>
        </p:nvSpPr>
        <p:spPr>
          <a:xfrm>
            <a:off x="240671" y="893117"/>
            <a:ext cx="11827598" cy="487393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3B8D142F-4943-4C1F-A8D2-9FD7F8AC373E}"/>
              </a:ext>
            </a:extLst>
          </p:cNvPr>
          <p:cNvCxnSpPr/>
          <p:nvPr userDrawn="1"/>
        </p:nvCxnSpPr>
        <p:spPr>
          <a:xfrm>
            <a:off x="0" y="676023"/>
            <a:ext cx="12192000" cy="0"/>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A6D681A4-CDB4-4023-B1CD-648A9AB06EC0}"/>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40" name="Slide Number Placeholder 5">
            <a:extLst>
              <a:ext uri="{FF2B5EF4-FFF2-40B4-BE49-F238E27FC236}">
                <a16:creationId xmlns:a16="http://schemas.microsoft.com/office/drawing/2014/main" id="{5DC3BC83-DFA4-4F6F-9281-8075F61B8402}"/>
              </a:ext>
            </a:extLst>
          </p:cNvPr>
          <p:cNvSpPr>
            <a:spLocks noGrp="1"/>
          </p:cNvSpPr>
          <p:nvPr>
            <p:ph type="sldNum" sz="quarter" idx="12"/>
          </p:nvPr>
        </p:nvSpPr>
        <p:spPr>
          <a:xfrm>
            <a:off x="9223343" y="6356350"/>
            <a:ext cx="2743200" cy="365125"/>
          </a:xfrm>
          <a:prstGeom prst="rect">
            <a:avLst/>
          </a:prstGeom>
        </p:spPr>
        <p:txBody>
          <a:bodyPr/>
          <a:lstStyle>
            <a:lvl1pPr>
              <a:defRPr sz="1600" b="1">
                <a:solidFill>
                  <a:schemeClr val="bg1"/>
                </a:solidFill>
              </a:defRPr>
            </a:lvl1pPr>
          </a:lstStyle>
          <a:p>
            <a:fld id="{D1147761-E745-4E82-9000-A916A425F694}" type="slidenum">
              <a:rPr lang="en-US" smtClean="0"/>
              <a:pPr/>
              <a:t>‹#›</a:t>
            </a:fld>
            <a:endParaRPr lang="en-US"/>
          </a:p>
        </p:txBody>
      </p:sp>
    </p:spTree>
    <p:extLst>
      <p:ext uri="{BB962C8B-B14F-4D97-AF65-F5344CB8AC3E}">
        <p14:creationId xmlns:p14="http://schemas.microsoft.com/office/powerpoint/2010/main" val="3871586851"/>
      </p:ext>
    </p:extLst>
  </p:cSld>
  <p:clrMapOvr>
    <a:overrideClrMapping bg1="lt1" tx1="dk1" bg2="lt2" tx2="dk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5CBEF9-C13A-401B-8D8A-080696B47C5B}"/>
              </a:ext>
            </a:extLst>
          </p:cNvPr>
          <p:cNvSpPr/>
          <p:nvPr userDrawn="1"/>
        </p:nvSpPr>
        <p:spPr>
          <a:xfrm>
            <a:off x="0" y="6176963"/>
            <a:ext cx="12192000" cy="681037"/>
          </a:xfrm>
          <a:prstGeom prst="rect">
            <a:avLst/>
          </a:prstGeom>
          <a:gradFill flip="none" rotWithShape="1">
            <a:gsLst>
              <a:gs pos="0">
                <a:schemeClr val="accent1"/>
              </a:gs>
              <a:gs pos="100000">
                <a:schemeClr val="accent2"/>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BCC5C-D072-432E-B76D-2B4532AD02CF}"/>
              </a:ext>
            </a:extLst>
          </p:cNvPr>
          <p:cNvSpPr>
            <a:spLocks noGrp="1"/>
          </p:cNvSpPr>
          <p:nvPr>
            <p:ph type="title"/>
          </p:nvPr>
        </p:nvSpPr>
        <p:spPr>
          <a:xfrm>
            <a:off x="0" y="0"/>
            <a:ext cx="12192000" cy="657917"/>
          </a:xfrm>
          <a:prstGeom prst="rect">
            <a:avLst/>
          </a:prstGeom>
        </p:spPr>
        <p:txBody>
          <a:bodyPr/>
          <a:lstStyle/>
          <a:p>
            <a:r>
              <a:rPr lang="en-US" dirty="0"/>
              <a:t>Click to edit Master title style</a:t>
            </a:r>
          </a:p>
        </p:txBody>
      </p:sp>
      <p:cxnSp>
        <p:nvCxnSpPr>
          <p:cNvPr id="10" name="Straight Connector 9">
            <a:extLst>
              <a:ext uri="{FF2B5EF4-FFF2-40B4-BE49-F238E27FC236}">
                <a16:creationId xmlns:a16="http://schemas.microsoft.com/office/drawing/2014/main" id="{3B8D142F-4943-4C1F-A8D2-9FD7F8AC373E}"/>
              </a:ext>
            </a:extLst>
          </p:cNvPr>
          <p:cNvCxnSpPr/>
          <p:nvPr userDrawn="1"/>
        </p:nvCxnSpPr>
        <p:spPr>
          <a:xfrm>
            <a:off x="0" y="676023"/>
            <a:ext cx="12192000" cy="0"/>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A6D681A4-CDB4-4023-B1CD-648A9AB06EC0}"/>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40" name="Slide Number Placeholder 5">
            <a:extLst>
              <a:ext uri="{FF2B5EF4-FFF2-40B4-BE49-F238E27FC236}">
                <a16:creationId xmlns:a16="http://schemas.microsoft.com/office/drawing/2014/main" id="{5DC3BC83-DFA4-4F6F-9281-8075F61B8402}"/>
              </a:ext>
            </a:extLst>
          </p:cNvPr>
          <p:cNvSpPr>
            <a:spLocks noGrp="1"/>
          </p:cNvSpPr>
          <p:nvPr>
            <p:ph type="sldNum" sz="quarter" idx="12"/>
          </p:nvPr>
        </p:nvSpPr>
        <p:spPr>
          <a:xfrm>
            <a:off x="9223343" y="6356350"/>
            <a:ext cx="2743200" cy="365125"/>
          </a:xfrm>
          <a:prstGeom prst="rect">
            <a:avLst/>
          </a:prstGeom>
        </p:spPr>
        <p:txBody>
          <a:bodyPr/>
          <a:lstStyle>
            <a:lvl1pPr>
              <a:defRPr sz="1600" b="1">
                <a:solidFill>
                  <a:schemeClr val="bg1"/>
                </a:solidFill>
              </a:defRPr>
            </a:lvl1pPr>
          </a:lstStyle>
          <a:p>
            <a:fld id="{D1147761-E745-4E82-9000-A916A425F694}" type="slidenum">
              <a:rPr lang="en-US" smtClean="0"/>
              <a:pPr/>
              <a:t>‹#›</a:t>
            </a:fld>
            <a:endParaRPr lang="en-US"/>
          </a:p>
        </p:txBody>
      </p:sp>
      <p:sp>
        <p:nvSpPr>
          <p:cNvPr id="8" name="Teardrop 7">
            <a:extLst>
              <a:ext uri="{FF2B5EF4-FFF2-40B4-BE49-F238E27FC236}">
                <a16:creationId xmlns:a16="http://schemas.microsoft.com/office/drawing/2014/main" id="{28149F8E-239D-4573-BA99-09E446187FB2}"/>
              </a:ext>
            </a:extLst>
          </p:cNvPr>
          <p:cNvSpPr/>
          <p:nvPr userDrawn="1"/>
        </p:nvSpPr>
        <p:spPr>
          <a:xfrm>
            <a:off x="3905761" y="3429000"/>
            <a:ext cx="2176272" cy="2002536"/>
          </a:xfrm>
          <a:prstGeom prst="teardrop">
            <a:avLst/>
          </a:prstGeom>
          <a:ln w="28575">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mj-lt"/>
            </a:endParaRPr>
          </a:p>
        </p:txBody>
      </p:sp>
      <p:sp>
        <p:nvSpPr>
          <p:cNvPr id="9" name="Teardrop 8">
            <a:extLst>
              <a:ext uri="{FF2B5EF4-FFF2-40B4-BE49-F238E27FC236}">
                <a16:creationId xmlns:a16="http://schemas.microsoft.com/office/drawing/2014/main" id="{12FB9729-C46C-407B-84DB-F6EF11A97D83}"/>
              </a:ext>
            </a:extLst>
          </p:cNvPr>
          <p:cNvSpPr/>
          <p:nvPr userDrawn="1"/>
        </p:nvSpPr>
        <p:spPr>
          <a:xfrm flipH="1">
            <a:off x="6107780" y="3428999"/>
            <a:ext cx="2176272" cy="2002536"/>
          </a:xfrm>
          <a:prstGeom prst="teardrop">
            <a:avLst/>
          </a:prstGeom>
          <a:ln w="28575">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 name="Teardrop 10">
            <a:extLst>
              <a:ext uri="{FF2B5EF4-FFF2-40B4-BE49-F238E27FC236}">
                <a16:creationId xmlns:a16="http://schemas.microsoft.com/office/drawing/2014/main" id="{D0440A4B-2E32-4ECF-B6CD-67EBCD47B034}"/>
              </a:ext>
            </a:extLst>
          </p:cNvPr>
          <p:cNvSpPr/>
          <p:nvPr userDrawn="1"/>
        </p:nvSpPr>
        <p:spPr>
          <a:xfrm flipH="1" flipV="1">
            <a:off x="6109351" y="1407357"/>
            <a:ext cx="2176272" cy="2002536"/>
          </a:xfrm>
          <a:prstGeom prst="teardrop">
            <a:avLst/>
          </a:prstGeom>
          <a:ln w="28575">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sp>
        <p:nvSpPr>
          <p:cNvPr id="12" name="Teardrop 11">
            <a:extLst>
              <a:ext uri="{FF2B5EF4-FFF2-40B4-BE49-F238E27FC236}">
                <a16:creationId xmlns:a16="http://schemas.microsoft.com/office/drawing/2014/main" id="{2CBE7452-2B96-4E1F-AB4C-855426C05760}"/>
              </a:ext>
            </a:extLst>
          </p:cNvPr>
          <p:cNvSpPr/>
          <p:nvPr userDrawn="1"/>
        </p:nvSpPr>
        <p:spPr>
          <a:xfrm flipV="1">
            <a:off x="3929405" y="1425676"/>
            <a:ext cx="2172091" cy="2006467"/>
          </a:xfrm>
          <a:prstGeom prst="teardrop">
            <a:avLst/>
          </a:prstGeom>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3" name="Oval 12">
            <a:extLst>
              <a:ext uri="{FF2B5EF4-FFF2-40B4-BE49-F238E27FC236}">
                <a16:creationId xmlns:a16="http://schemas.microsoft.com/office/drawing/2014/main" id="{73A62114-4A3C-408F-89B7-8EE287BBD92F}"/>
              </a:ext>
            </a:extLst>
          </p:cNvPr>
          <p:cNvSpPr/>
          <p:nvPr userDrawn="1"/>
        </p:nvSpPr>
        <p:spPr>
          <a:xfrm>
            <a:off x="5505253" y="2903457"/>
            <a:ext cx="1168924" cy="1048732"/>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3" name="Graphic 22" descr="Single gear">
            <a:extLst>
              <a:ext uri="{FF2B5EF4-FFF2-40B4-BE49-F238E27FC236}">
                <a16:creationId xmlns:a16="http://schemas.microsoft.com/office/drawing/2014/main" id="{BBB4DE67-0522-4DCF-952B-422A6A8C74F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227" y="2971800"/>
            <a:ext cx="914400" cy="914400"/>
          </a:xfrm>
          <a:prstGeom prst="rect">
            <a:avLst/>
          </a:prstGeom>
        </p:spPr>
      </p:pic>
    </p:spTree>
    <p:extLst>
      <p:ext uri="{BB962C8B-B14F-4D97-AF65-F5344CB8AC3E}">
        <p14:creationId xmlns:p14="http://schemas.microsoft.com/office/powerpoint/2010/main" val="1236229507"/>
      </p:ext>
    </p:extLst>
  </p:cSld>
  <p:clrMapOvr>
    <a:overrideClrMapping bg1="lt1" tx1="dk1" bg2="lt2" tx2="dk2" accent1="accent1" accent2="accent2" accent3="accent3" accent4="accent4" accent5="accent5" accent6="accent6" hlink="hlink" folHlink="folHlink"/>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Arc 16">
            <a:extLst>
              <a:ext uri="{FF2B5EF4-FFF2-40B4-BE49-F238E27FC236}">
                <a16:creationId xmlns:a16="http://schemas.microsoft.com/office/drawing/2014/main" id="{17428A89-1460-4C05-BD87-7D6EF14E01CD}"/>
              </a:ext>
            </a:extLst>
          </p:cNvPr>
          <p:cNvSpPr/>
          <p:nvPr userDrawn="1"/>
        </p:nvSpPr>
        <p:spPr>
          <a:xfrm>
            <a:off x="2370654" y="1322109"/>
            <a:ext cx="3412503" cy="4213782"/>
          </a:xfrm>
          <a:prstGeom prst="arc">
            <a:avLst>
              <a:gd name="adj1" fmla="val 16200000"/>
              <a:gd name="adj2" fmla="val 5602852"/>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B6930EE-D965-4182-BB98-87B20FE6B110}"/>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
        <p:nvSpPr>
          <p:cNvPr id="9" name="Oval 8">
            <a:extLst>
              <a:ext uri="{FF2B5EF4-FFF2-40B4-BE49-F238E27FC236}">
                <a16:creationId xmlns:a16="http://schemas.microsoft.com/office/drawing/2014/main" id="{A6A80799-B34E-4412-8594-5822B9D255E2}"/>
              </a:ext>
            </a:extLst>
          </p:cNvPr>
          <p:cNvSpPr/>
          <p:nvPr userDrawn="1"/>
        </p:nvSpPr>
        <p:spPr>
          <a:xfrm>
            <a:off x="678730" y="1894788"/>
            <a:ext cx="3591612" cy="3176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503975A-320A-42DD-B93D-86EECB8F8737}"/>
              </a:ext>
            </a:extLst>
          </p:cNvPr>
          <p:cNvSpPr>
            <a:spLocks noChangeAspect="1"/>
          </p:cNvSpPr>
          <p:nvPr userDrawn="1"/>
        </p:nvSpPr>
        <p:spPr>
          <a:xfrm>
            <a:off x="872166" y="2065884"/>
            <a:ext cx="3204740" cy="283464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5A18688-04D8-4042-9715-83139151C0CB}"/>
              </a:ext>
            </a:extLst>
          </p:cNvPr>
          <p:cNvSpPr>
            <a:spLocks noChangeAspect="1"/>
          </p:cNvSpPr>
          <p:nvPr userDrawn="1"/>
        </p:nvSpPr>
        <p:spPr>
          <a:xfrm>
            <a:off x="611651" y="1835455"/>
            <a:ext cx="3725770" cy="32954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89E970-7109-4CD3-98E3-CFCBE8114F96}"/>
              </a:ext>
            </a:extLst>
          </p:cNvPr>
          <p:cNvSpPr/>
          <p:nvPr userDrawn="1"/>
        </p:nvSpPr>
        <p:spPr>
          <a:xfrm>
            <a:off x="4212849" y="1057218"/>
            <a:ext cx="1026431" cy="952107"/>
          </a:xfrm>
          <a:prstGeom prst="ellipse">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7FCD3CD-DBB6-44C6-9957-A8D30E2FE513}"/>
              </a:ext>
            </a:extLst>
          </p:cNvPr>
          <p:cNvSpPr/>
          <p:nvPr userDrawn="1"/>
        </p:nvSpPr>
        <p:spPr>
          <a:xfrm>
            <a:off x="5239279" y="2856058"/>
            <a:ext cx="1026431" cy="95210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1112BB-93D1-47D3-8C83-94B05CC6F800}"/>
              </a:ext>
            </a:extLst>
          </p:cNvPr>
          <p:cNvSpPr/>
          <p:nvPr userDrawn="1"/>
        </p:nvSpPr>
        <p:spPr>
          <a:xfrm>
            <a:off x="4212848" y="4654899"/>
            <a:ext cx="1026431" cy="952107"/>
          </a:xfrm>
          <a:prstGeom prst="ellipse">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CEA34E7C-7372-4420-B0DB-F92B24F47315}"/>
              </a:ext>
            </a:extLst>
          </p:cNvPr>
          <p:cNvSpPr>
            <a:spLocks noGrp="1"/>
          </p:cNvSpPr>
          <p:nvPr>
            <p:ph type="body" sz="quarter" idx="13"/>
          </p:nvPr>
        </p:nvSpPr>
        <p:spPr>
          <a:xfrm>
            <a:off x="6096000" y="985638"/>
            <a:ext cx="5753100" cy="1035469"/>
          </a:xfrm>
          <a:prstGeom prst="rect">
            <a:avLst/>
          </a:prstGeom>
        </p:spPr>
        <p:txBody>
          <a:bodyPr/>
          <a:lstStyle>
            <a:lvl1pPr marL="0" indent="0">
              <a:lnSpc>
                <a:spcPct val="100000"/>
              </a:lnSpc>
              <a:buFontTx/>
              <a:buNone/>
              <a:defRPr sz="1400" b="1">
                <a:solidFill>
                  <a:schemeClr val="bg1">
                    <a:lumMod val="50000"/>
                  </a:schemeClr>
                </a:solidFill>
                <a:latin typeface="+mj-lt"/>
              </a:defRPr>
            </a:lvl1pPr>
            <a:lvl2pPr marL="742950" indent="-285750">
              <a:lnSpc>
                <a:spcPct val="100000"/>
              </a:lnSpc>
              <a:buFontTx/>
              <a:buChar char="−"/>
              <a:defRPr sz="1400">
                <a:solidFill>
                  <a:schemeClr val="bg1">
                    <a:lumMod val="50000"/>
                  </a:schemeClr>
                </a:solidFill>
                <a:latin typeface="+mj-lt"/>
              </a:defRPr>
            </a:lvl2pPr>
            <a:lvl3pPr marL="1200150" indent="-285750">
              <a:buFontTx/>
              <a:buChar char="−"/>
              <a:defRPr sz="1400"/>
            </a:lvl3pPr>
            <a:lvl4pPr marL="1657350" indent="-285750">
              <a:buFontTx/>
              <a:buChar char="−"/>
              <a:defRPr sz="1400"/>
            </a:lvl4pPr>
            <a:lvl5pPr marL="1828800" indent="0">
              <a:buFontTx/>
              <a:buNone/>
              <a:defRPr sz="1400"/>
            </a:lvl5pPr>
          </a:lstStyle>
          <a:p>
            <a:pPr lvl="0"/>
            <a:r>
              <a:rPr lang="en-US" dirty="0"/>
              <a:t>Edit Master text styles</a:t>
            </a:r>
          </a:p>
          <a:p>
            <a:pPr lvl="1"/>
            <a:r>
              <a:rPr lang="en-US" dirty="0"/>
              <a:t>Second Level</a:t>
            </a:r>
          </a:p>
          <a:p>
            <a:pPr lvl="1"/>
            <a:r>
              <a:rPr lang="en-US" dirty="0"/>
              <a:t>Third level</a:t>
            </a:r>
          </a:p>
          <a:p>
            <a:pPr lvl="1"/>
            <a:r>
              <a:rPr lang="en-US" dirty="0"/>
              <a:t>Fourth level</a:t>
            </a:r>
          </a:p>
        </p:txBody>
      </p:sp>
      <p:sp>
        <p:nvSpPr>
          <p:cNvPr id="19" name="Text Placeholder 9">
            <a:extLst>
              <a:ext uri="{FF2B5EF4-FFF2-40B4-BE49-F238E27FC236}">
                <a16:creationId xmlns:a16="http://schemas.microsoft.com/office/drawing/2014/main" id="{5FDD0B21-5F83-494B-9E9B-A6063116EC72}"/>
              </a:ext>
            </a:extLst>
          </p:cNvPr>
          <p:cNvSpPr>
            <a:spLocks noGrp="1"/>
          </p:cNvSpPr>
          <p:nvPr>
            <p:ph type="body" sz="quarter" idx="14"/>
          </p:nvPr>
        </p:nvSpPr>
        <p:spPr>
          <a:xfrm>
            <a:off x="6408845" y="2856058"/>
            <a:ext cx="5440255" cy="1035469"/>
          </a:xfrm>
          <a:prstGeom prst="rect">
            <a:avLst/>
          </a:prstGeom>
        </p:spPr>
        <p:txBody>
          <a:bodyPr/>
          <a:lstStyle>
            <a:lvl1pPr marL="0" indent="0">
              <a:lnSpc>
                <a:spcPct val="100000"/>
              </a:lnSpc>
              <a:buFontTx/>
              <a:buNone/>
              <a:defRPr sz="1400" b="1">
                <a:solidFill>
                  <a:schemeClr val="bg1">
                    <a:lumMod val="50000"/>
                  </a:schemeClr>
                </a:solidFill>
                <a:latin typeface="+mj-lt"/>
              </a:defRPr>
            </a:lvl1pPr>
            <a:lvl2pPr marL="742950" indent="-285750">
              <a:lnSpc>
                <a:spcPct val="100000"/>
              </a:lnSpc>
              <a:buFontTx/>
              <a:buChar char="−"/>
              <a:defRPr sz="1400">
                <a:solidFill>
                  <a:schemeClr val="bg1">
                    <a:lumMod val="50000"/>
                  </a:schemeClr>
                </a:solidFill>
                <a:latin typeface="+mj-lt"/>
              </a:defRPr>
            </a:lvl2pPr>
            <a:lvl3pPr marL="1200150" indent="-285750">
              <a:buFontTx/>
              <a:buChar char="−"/>
              <a:defRPr sz="1400"/>
            </a:lvl3pPr>
            <a:lvl4pPr marL="1657350" indent="-285750">
              <a:buFontTx/>
              <a:buChar char="−"/>
              <a:defRPr sz="1400"/>
            </a:lvl4pPr>
            <a:lvl5pPr marL="1828800" indent="0">
              <a:buFontTx/>
              <a:buNone/>
              <a:defRPr sz="1400"/>
            </a:lvl5pPr>
          </a:lstStyle>
          <a:p>
            <a:pPr lvl="0"/>
            <a:r>
              <a:rPr lang="en-US" dirty="0"/>
              <a:t>Edit Master text styles</a:t>
            </a:r>
          </a:p>
          <a:p>
            <a:pPr lvl="1"/>
            <a:r>
              <a:rPr lang="en-US" dirty="0"/>
              <a:t>Second Level</a:t>
            </a:r>
          </a:p>
          <a:p>
            <a:pPr lvl="1"/>
            <a:r>
              <a:rPr lang="en-US" dirty="0"/>
              <a:t>Third level</a:t>
            </a:r>
          </a:p>
          <a:p>
            <a:pPr lvl="1"/>
            <a:r>
              <a:rPr lang="en-US" dirty="0"/>
              <a:t>Fourth level</a:t>
            </a:r>
          </a:p>
        </p:txBody>
      </p:sp>
      <p:sp>
        <p:nvSpPr>
          <p:cNvPr id="20" name="Text Placeholder 9">
            <a:extLst>
              <a:ext uri="{FF2B5EF4-FFF2-40B4-BE49-F238E27FC236}">
                <a16:creationId xmlns:a16="http://schemas.microsoft.com/office/drawing/2014/main" id="{47963186-09AB-4E23-B101-BC9C2BDC92A9}"/>
              </a:ext>
            </a:extLst>
          </p:cNvPr>
          <p:cNvSpPr>
            <a:spLocks noGrp="1"/>
          </p:cNvSpPr>
          <p:nvPr>
            <p:ph type="body" sz="quarter" idx="15"/>
          </p:nvPr>
        </p:nvSpPr>
        <p:spPr>
          <a:xfrm>
            <a:off x="6112536" y="4615910"/>
            <a:ext cx="5753100" cy="1035469"/>
          </a:xfrm>
          <a:prstGeom prst="rect">
            <a:avLst/>
          </a:prstGeom>
        </p:spPr>
        <p:txBody>
          <a:bodyPr/>
          <a:lstStyle>
            <a:lvl1pPr marL="0" indent="0">
              <a:lnSpc>
                <a:spcPct val="100000"/>
              </a:lnSpc>
              <a:buFontTx/>
              <a:buNone/>
              <a:defRPr sz="1400" b="1">
                <a:solidFill>
                  <a:schemeClr val="bg1">
                    <a:lumMod val="50000"/>
                  </a:schemeClr>
                </a:solidFill>
                <a:latin typeface="+mj-lt"/>
              </a:defRPr>
            </a:lvl1pPr>
            <a:lvl2pPr marL="742950" indent="-285750">
              <a:lnSpc>
                <a:spcPct val="100000"/>
              </a:lnSpc>
              <a:buFontTx/>
              <a:buChar char="−"/>
              <a:defRPr sz="1400">
                <a:solidFill>
                  <a:schemeClr val="bg1">
                    <a:lumMod val="50000"/>
                  </a:schemeClr>
                </a:solidFill>
                <a:latin typeface="+mj-lt"/>
              </a:defRPr>
            </a:lvl2pPr>
            <a:lvl3pPr marL="1200150" indent="-285750">
              <a:buFontTx/>
              <a:buChar char="−"/>
              <a:defRPr sz="1400"/>
            </a:lvl3pPr>
            <a:lvl4pPr marL="1657350" indent="-285750">
              <a:buFontTx/>
              <a:buChar char="−"/>
              <a:defRPr sz="1400"/>
            </a:lvl4pPr>
            <a:lvl5pPr marL="1828800" indent="0">
              <a:buFontTx/>
              <a:buNone/>
              <a:defRPr sz="1400"/>
            </a:lvl5pPr>
          </a:lstStyle>
          <a:p>
            <a:pPr lvl="0"/>
            <a:r>
              <a:rPr lang="en-US" dirty="0"/>
              <a:t>Edit Master text styles</a:t>
            </a:r>
          </a:p>
          <a:p>
            <a:pPr lvl="1"/>
            <a:r>
              <a:rPr lang="en-US" dirty="0"/>
              <a:t>Second Level</a:t>
            </a:r>
          </a:p>
          <a:p>
            <a:pPr lvl="1"/>
            <a:r>
              <a:rPr lang="en-US" dirty="0"/>
              <a:t>Third level</a:t>
            </a:r>
          </a:p>
          <a:p>
            <a:pPr lvl="1"/>
            <a:r>
              <a:rPr lang="en-US" dirty="0"/>
              <a:t>Fourth level</a:t>
            </a:r>
          </a:p>
        </p:txBody>
      </p:sp>
    </p:spTree>
    <p:extLst>
      <p:ext uri="{BB962C8B-B14F-4D97-AF65-F5344CB8AC3E}">
        <p14:creationId xmlns:p14="http://schemas.microsoft.com/office/powerpoint/2010/main" val="2787804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AF3B42-B465-43F6-801E-8FF906D4056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pic>
        <p:nvPicPr>
          <p:cNvPr id="7" name="Picture 6">
            <a:extLst>
              <a:ext uri="{FF2B5EF4-FFF2-40B4-BE49-F238E27FC236}">
                <a16:creationId xmlns:a16="http://schemas.microsoft.com/office/drawing/2014/main" id="{7D12F77A-EC18-48FD-8DEE-3E8EC42CC62F}"/>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0" y="752474"/>
            <a:ext cx="12192000" cy="5372101"/>
          </a:xfrm>
          <a:prstGeom prst="rect">
            <a:avLst/>
          </a:prstGeom>
        </p:spPr>
      </p:pic>
    </p:spTree>
    <p:extLst>
      <p:ext uri="{BB962C8B-B14F-4D97-AF65-F5344CB8AC3E}">
        <p14:creationId xmlns:p14="http://schemas.microsoft.com/office/powerpoint/2010/main" val="38076534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microsoft.com/office/2007/relationships/hdphoto" Target="../media/hdphoto1.wdp"/><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3000"/>
                <a:satMod val="150000"/>
                <a:shade val="98000"/>
                <a:lumMod val="97000"/>
                <a:lumOff val="3000"/>
                <a:alpha val="88000"/>
              </a:schemeClr>
            </a:gs>
            <a:gs pos="65000">
              <a:schemeClr val="bg2">
                <a:tint val="98000"/>
                <a:satMod val="130000"/>
                <a:shade val="90000"/>
                <a:lumMod val="103000"/>
              </a:schemeClr>
            </a:gs>
            <a:gs pos="100000">
              <a:schemeClr val="accent2"/>
            </a:gs>
          </a:gsLst>
          <a:lin ang="27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4523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7EBF9B-C42B-4BDB-B1BF-F4F42EE8482D}"/>
              </a:ext>
            </a:extLst>
          </p:cNvPr>
          <p:cNvSpPr/>
          <p:nvPr userDrawn="1"/>
        </p:nvSpPr>
        <p:spPr>
          <a:xfrm>
            <a:off x="0" y="6176963"/>
            <a:ext cx="12192000" cy="681037"/>
          </a:xfrm>
          <a:prstGeom prst="rect">
            <a:avLst/>
          </a:prstGeom>
          <a:gradFill flip="none" rotWithShape="1">
            <a:gsLst>
              <a:gs pos="0">
                <a:schemeClr val="accent1"/>
              </a:gs>
              <a:gs pos="100000">
                <a:schemeClr val="accent2"/>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F9EA586-B78D-4C63-878E-C2B288B14391}"/>
              </a:ext>
            </a:extLst>
          </p:cNvPr>
          <p:cNvPicPr>
            <a:picLocks noChangeAspect="1"/>
          </p:cNvPicPr>
          <p:nvPr userDrawn="1"/>
        </p:nvPicPr>
        <p:blipFill>
          <a:blip r:embed="rId18">
            <a:alphaModFix/>
            <a:biLevel thresh="25000"/>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9" name="Slide Number Placeholder 5">
            <a:extLst>
              <a:ext uri="{FF2B5EF4-FFF2-40B4-BE49-F238E27FC236}">
                <a16:creationId xmlns:a16="http://schemas.microsoft.com/office/drawing/2014/main" id="{51179DEB-458C-490B-9D6D-2CC068089B7B}"/>
              </a:ext>
            </a:extLst>
          </p:cNvPr>
          <p:cNvSpPr>
            <a:spLocks noGrp="1"/>
          </p:cNvSpPr>
          <p:nvPr>
            <p:ph type="sldNum" sz="quarter" idx="4"/>
          </p:nvPr>
        </p:nvSpPr>
        <p:spPr>
          <a:xfrm>
            <a:off x="9223343" y="6356350"/>
            <a:ext cx="2743200" cy="365125"/>
          </a:xfrm>
          <a:prstGeom prst="rect">
            <a:avLst/>
          </a:prstGeom>
        </p:spPr>
        <p:txBody>
          <a:bodyPr/>
          <a:lstStyle>
            <a:lvl1pPr algn="r">
              <a:defRPr sz="1600" b="1">
                <a:solidFill>
                  <a:schemeClr val="bg1"/>
                </a:solidFill>
                <a:latin typeface="+mj-lt"/>
              </a:defRPr>
            </a:lvl1pPr>
          </a:lstStyle>
          <a:p>
            <a:fld id="{D1147761-E745-4E82-9000-A916A425F694}" type="slidenum">
              <a:rPr lang="en-US" smtClean="0"/>
              <a:pPr/>
              <a:t>‹#›</a:t>
            </a:fld>
            <a:endParaRPr lang="en-US"/>
          </a:p>
        </p:txBody>
      </p:sp>
      <p:cxnSp>
        <p:nvCxnSpPr>
          <p:cNvPr id="12" name="Straight Connector 11">
            <a:extLst>
              <a:ext uri="{FF2B5EF4-FFF2-40B4-BE49-F238E27FC236}">
                <a16:creationId xmlns:a16="http://schemas.microsoft.com/office/drawing/2014/main" id="{6C3414C4-4AFE-42FE-8263-04195ED054E7}"/>
              </a:ext>
            </a:extLst>
          </p:cNvPr>
          <p:cNvCxnSpPr/>
          <p:nvPr userDrawn="1"/>
        </p:nvCxnSpPr>
        <p:spPr>
          <a:xfrm>
            <a:off x="0" y="676023"/>
            <a:ext cx="12192000" cy="0"/>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07586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96"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D26F50-EE21-47AD-8B48-54F80B6EEAAB}"/>
              </a:ext>
            </a:extLst>
          </p:cNvPr>
          <p:cNvSpPr/>
          <p:nvPr userDrawn="1"/>
        </p:nvSpPr>
        <p:spPr>
          <a:xfrm>
            <a:off x="0" y="6176963"/>
            <a:ext cx="12192000" cy="681037"/>
          </a:xfrm>
          <a:prstGeom prst="rect">
            <a:avLst/>
          </a:prstGeom>
          <a:gradFill flip="none" rotWithShape="1">
            <a:gsLst>
              <a:gs pos="0">
                <a:srgbClr val="496491"/>
              </a:gs>
              <a:gs pos="100000">
                <a:srgbClr val="92C46D"/>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C655E65-76A6-4EDA-AA2D-5157D6CBBD8A}"/>
              </a:ext>
            </a:extLst>
          </p:cNvPr>
          <p:cNvPicPr>
            <a:picLocks noChangeAspect="1"/>
          </p:cNvPicPr>
          <p:nvPr userDrawn="1"/>
        </p:nvPicPr>
        <p:blipFill>
          <a:blip r:embed="rId13">
            <a:alphaModFix/>
            <a:biLevel thresh="25000"/>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9" name="Slide Number Placeholder 5">
            <a:extLst>
              <a:ext uri="{FF2B5EF4-FFF2-40B4-BE49-F238E27FC236}">
                <a16:creationId xmlns:a16="http://schemas.microsoft.com/office/drawing/2014/main" id="{4F6F0319-01F6-4108-9EE9-BAB4A5C673DF}"/>
              </a:ext>
            </a:extLst>
          </p:cNvPr>
          <p:cNvSpPr txBox="1">
            <a:spLocks/>
          </p:cNvSpPr>
          <p:nvPr userDrawn="1"/>
        </p:nvSpPr>
        <p:spPr>
          <a:xfrm>
            <a:off x="9223343" y="6356350"/>
            <a:ext cx="2743200" cy="365125"/>
          </a:xfrm>
          <a:prstGeom prst="rect">
            <a:avLst/>
          </a:prstGeom>
        </p:spPr>
        <p:txBody>
          <a:bodyPr/>
          <a:lstStyle>
            <a:defPPr>
              <a:defRPr lang="en-US"/>
            </a:defPPr>
            <a:lvl1pPr marL="0" algn="r" defTabSz="914400" rtl="0" eaLnBrk="1" latinLnBrk="0" hangingPunct="1">
              <a:defRPr sz="16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1147761-E745-4E82-9000-A916A425F694}" type="slidenum">
              <a:rPr kumimoji="0" lang="en-US" sz="1600" b="1" i="0" u="none" strike="noStrike" kern="1200" cap="none" spc="0" normalizeH="0" baseline="0" noProof="0" smtClean="0">
                <a:ln>
                  <a:noFill/>
                </a:ln>
                <a:solidFill>
                  <a:prstClr val="whit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1201548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28.xml"/><Relationship Id="rId1" Type="http://schemas.openxmlformats.org/officeDocument/2006/relationships/tags" Target="../tags/tag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6.jpeg"/><Relationship Id="rId12" Type="http://schemas.openxmlformats.org/officeDocument/2006/relationships/image" Target="../media/image38.jpeg"/><Relationship Id="rId2" Type="http://schemas.openxmlformats.org/officeDocument/2006/relationships/slideLayout" Target="../slideLayouts/slideLayout28.xml"/><Relationship Id="rId1" Type="http://schemas.openxmlformats.org/officeDocument/2006/relationships/tags" Target="../tags/tag4.xml"/><Relationship Id="rId6" Type="http://schemas.openxmlformats.org/officeDocument/2006/relationships/image" Target="../media/image35.jpeg"/><Relationship Id="rId11" Type="http://schemas.openxmlformats.org/officeDocument/2006/relationships/slide" Target="slide10.xml"/><Relationship Id="rId5" Type="http://schemas.openxmlformats.org/officeDocument/2006/relationships/image" Target="../media/image35.jpeg"/><Relationship Id="rId10" Type="http://schemas.openxmlformats.org/officeDocument/2006/relationships/image" Target="../media/image37.png"/><Relationship Id="rId4" Type="http://schemas.openxmlformats.org/officeDocument/2006/relationships/image" Target="../media/image34.jpe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8.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8.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slideLayout" Target="../slideLayouts/slideLayout28.xml"/><Relationship Id="rId1" Type="http://schemas.openxmlformats.org/officeDocument/2006/relationships/tags" Target="../tags/tag7.xml"/><Relationship Id="rId6" Type="http://schemas.openxmlformats.org/officeDocument/2006/relationships/customXml" Target="../ink/ink2.xml"/><Relationship Id="rId5" Type="http://schemas.openxmlformats.org/officeDocument/2006/relationships/image" Target="../media/image40.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8.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8.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8.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FADD1C-8A17-4D94-8BA1-2D8391B5D032}"/>
              </a:ext>
            </a:extLst>
          </p:cNvPr>
          <p:cNvSpPr>
            <a:spLocks noGrp="1"/>
          </p:cNvSpPr>
          <p:nvPr>
            <p:ph type="subTitle" idx="1"/>
          </p:nvPr>
        </p:nvSpPr>
        <p:spPr>
          <a:xfrm>
            <a:off x="214710" y="4280241"/>
            <a:ext cx="6637356" cy="455520"/>
          </a:xfrm>
        </p:spPr>
        <p:txBody>
          <a:bodyPr/>
          <a:lstStyle/>
          <a:p>
            <a:r>
              <a:rPr lang="en-US" sz="2000" dirty="0"/>
              <a:t>Group 2:</a:t>
            </a:r>
          </a:p>
          <a:p>
            <a:r>
              <a:rPr lang="en-US" sz="2000" dirty="0"/>
              <a:t>Ashish </a:t>
            </a:r>
            <a:r>
              <a:rPr lang="en-US" sz="2000" dirty="0" err="1"/>
              <a:t>Bachuwar</a:t>
            </a:r>
            <a:endParaRPr lang="en-US" sz="2000" dirty="0"/>
          </a:p>
          <a:p>
            <a:r>
              <a:rPr lang="en-US" sz="2000" dirty="0" err="1"/>
              <a:t>Mahanth</a:t>
            </a:r>
            <a:r>
              <a:rPr lang="en-US" sz="2000" dirty="0"/>
              <a:t> </a:t>
            </a:r>
            <a:r>
              <a:rPr lang="en-US" sz="2000" dirty="0" err="1"/>
              <a:t>Dasari</a:t>
            </a:r>
            <a:endParaRPr lang="en-US" sz="2000" dirty="0"/>
          </a:p>
          <a:p>
            <a:r>
              <a:rPr lang="en-US" sz="2000" dirty="0" err="1"/>
              <a:t>Minjae</a:t>
            </a:r>
            <a:r>
              <a:rPr lang="en-US" sz="2000" dirty="0"/>
              <a:t> Lee</a:t>
            </a:r>
          </a:p>
        </p:txBody>
      </p:sp>
      <p:sp>
        <p:nvSpPr>
          <p:cNvPr id="7" name="Rectangle 6">
            <a:extLst>
              <a:ext uri="{FF2B5EF4-FFF2-40B4-BE49-F238E27FC236}">
                <a16:creationId xmlns:a16="http://schemas.microsoft.com/office/drawing/2014/main" id="{6BCC0E74-B590-516F-4F37-7849F055D0BE}"/>
              </a:ext>
            </a:extLst>
          </p:cNvPr>
          <p:cNvSpPr/>
          <p:nvPr/>
        </p:nvSpPr>
        <p:spPr>
          <a:xfrm>
            <a:off x="722474" y="853596"/>
            <a:ext cx="10747051" cy="2123658"/>
          </a:xfrm>
          <a:prstGeom prst="rect">
            <a:avLst/>
          </a:prstGeom>
          <a:noFill/>
        </p:spPr>
        <p:txBody>
          <a:bodyPr wrap="square" lIns="91440" tIns="45720" rIns="91440" bIns="45720">
            <a:spAutoFit/>
          </a:bodyPr>
          <a:lstStyle/>
          <a:p>
            <a:r>
              <a:rPr lang="en-US" sz="3600" dirty="0"/>
              <a:t>DAV6100: </a:t>
            </a:r>
          </a:p>
          <a:p>
            <a:pPr algn="ctr"/>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Analysis of Public Safety</a:t>
            </a:r>
          </a:p>
          <a:p>
            <a:pPr algn="ct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(Traffic Violation) </a:t>
            </a: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p:txBody>
      </p:sp>
    </p:spTree>
    <p:custDataLst>
      <p:tags r:id="rId1"/>
    </p:custDataLst>
    <p:extLst>
      <p:ext uri="{BB962C8B-B14F-4D97-AF65-F5344CB8AC3E}">
        <p14:creationId xmlns:p14="http://schemas.microsoft.com/office/powerpoint/2010/main" val="129500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48EB71-E289-428E-A55F-057659E7ABEE}"/>
              </a:ext>
            </a:extLst>
          </p:cNvPr>
          <p:cNvSpPr txBox="1">
            <a:spLocks/>
          </p:cNvSpPr>
          <p:nvPr/>
        </p:nvSpPr>
        <p:spPr>
          <a:xfrm>
            <a:off x="1302639" y="2318597"/>
            <a:ext cx="5678379" cy="23446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baseline="0">
                <a:solidFill>
                  <a:schemeClr val="bg1">
                    <a:lumMod val="50000"/>
                  </a:schemeClr>
                </a:solidFill>
                <a:latin typeface="+mj-lt"/>
                <a:ea typeface="+mj-ea"/>
                <a:cs typeface="+mj-cs"/>
              </a:defRPr>
            </a:lvl1pPr>
          </a:lstStyle>
          <a:p>
            <a:pPr lvl="0">
              <a:lnSpc>
                <a:spcPct val="120000"/>
              </a:lnSpc>
            </a:pPr>
            <a:r>
              <a:rPr lang="en-US" sz="8800" b="1" dirty="0">
                <a:solidFill>
                  <a:schemeClr val="accent6"/>
                </a:solidFill>
              </a:rPr>
              <a:t>DEMO</a:t>
            </a:r>
          </a:p>
          <a:p>
            <a:pPr marL="0" marR="0" lvl="0" indent="0" algn="l" defTabSz="914400" rtl="0" eaLnBrk="1" fontAlgn="auto" latinLnBrk="0" hangingPunct="1">
              <a:lnSpc>
                <a:spcPct val="120000"/>
              </a:lnSpc>
              <a:spcBef>
                <a:spcPct val="0"/>
              </a:spcBef>
              <a:spcAft>
                <a:spcPts val="0"/>
              </a:spcAft>
              <a:buClrTx/>
              <a:buSzTx/>
              <a:buFontTx/>
              <a:buNone/>
              <a:tabLst/>
              <a:defRPr/>
            </a:pPr>
            <a:endParaRPr kumimoji="0" lang="en-US" sz="8800" b="1" i="0" u="none" strike="noStrike" kern="1200" cap="none" spc="0" normalizeH="0" baseline="0" noProof="0" dirty="0">
              <a:ln>
                <a:noFill/>
              </a:ln>
              <a:solidFill>
                <a:schemeClr val="accent1"/>
              </a:solidFill>
              <a:effectLst/>
              <a:uLnTx/>
              <a:uFillTx/>
              <a:latin typeface="Helvetica neue"/>
            </a:endParaRPr>
          </a:p>
        </p:txBody>
      </p:sp>
      <p:grpSp>
        <p:nvGrpSpPr>
          <p:cNvPr id="2" name="Group 1">
            <a:extLst>
              <a:ext uri="{FF2B5EF4-FFF2-40B4-BE49-F238E27FC236}">
                <a16:creationId xmlns:a16="http://schemas.microsoft.com/office/drawing/2014/main" id="{C5B04E69-D599-4842-80E0-0354D73994CC}"/>
              </a:ext>
            </a:extLst>
          </p:cNvPr>
          <p:cNvGrpSpPr/>
          <p:nvPr/>
        </p:nvGrpSpPr>
        <p:grpSpPr>
          <a:xfrm>
            <a:off x="6691208" y="602178"/>
            <a:ext cx="4978265" cy="4885798"/>
            <a:chOff x="6696524" y="1128489"/>
            <a:chExt cx="4978265" cy="4885798"/>
          </a:xfrm>
        </p:grpSpPr>
        <p:pic>
          <p:nvPicPr>
            <p:cNvPr id="13" name="Picture 12">
              <a:extLst>
                <a:ext uri="{FF2B5EF4-FFF2-40B4-BE49-F238E27FC236}">
                  <a16:creationId xmlns:a16="http://schemas.microsoft.com/office/drawing/2014/main" id="{841D8DE0-0CD0-4AE3-870D-1F6185CEE5F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560051" y="1134507"/>
              <a:ext cx="1371726" cy="1371726"/>
            </a:xfrm>
            <a:prstGeom prst="rect">
              <a:avLst/>
            </a:prstGeom>
            <a:solidFill>
              <a:schemeClr val="bg1">
                <a:alpha val="59000"/>
              </a:schemeClr>
            </a:solidFill>
          </p:spPr>
        </p:pic>
        <p:pic>
          <p:nvPicPr>
            <p:cNvPr id="4" name="Picture 3">
              <a:extLst>
                <a:ext uri="{FF2B5EF4-FFF2-40B4-BE49-F238E27FC236}">
                  <a16:creationId xmlns:a16="http://schemas.microsoft.com/office/drawing/2014/main" id="{244405FA-DBCF-46E2-BB45-3D08CAF67DDF}"/>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338982" y="4688477"/>
              <a:ext cx="1325810" cy="1325810"/>
            </a:xfrm>
            <a:prstGeom prst="rect">
              <a:avLst/>
            </a:prstGeom>
          </p:spPr>
        </p:pic>
        <p:pic>
          <p:nvPicPr>
            <p:cNvPr id="6" name="Picture 5">
              <a:extLst>
                <a:ext uri="{FF2B5EF4-FFF2-40B4-BE49-F238E27FC236}">
                  <a16:creationId xmlns:a16="http://schemas.microsoft.com/office/drawing/2014/main" id="{CC8AC801-44A0-4801-84D6-9D204CF590A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6770404" y="4688477"/>
              <a:ext cx="1325810" cy="1325810"/>
            </a:xfrm>
            <a:prstGeom prst="rect">
              <a:avLst/>
            </a:prstGeom>
          </p:spPr>
        </p:pic>
        <p:pic>
          <p:nvPicPr>
            <p:cNvPr id="7" name="Picture 6">
              <a:extLst>
                <a:ext uri="{FF2B5EF4-FFF2-40B4-BE49-F238E27FC236}">
                  <a16:creationId xmlns:a16="http://schemas.microsoft.com/office/drawing/2014/main" id="{7EB70707-617E-40DD-BDC0-F5F2EF69F69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8610050" y="4688477"/>
              <a:ext cx="1325810" cy="1325810"/>
            </a:xfrm>
            <a:prstGeom prst="rect">
              <a:avLst/>
            </a:prstGeom>
          </p:spPr>
        </p:pic>
        <p:pic>
          <p:nvPicPr>
            <p:cNvPr id="8" name="Picture 7">
              <a:extLst>
                <a:ext uri="{FF2B5EF4-FFF2-40B4-BE49-F238E27FC236}">
                  <a16:creationId xmlns:a16="http://schemas.microsoft.com/office/drawing/2014/main" id="{45030E95-0A75-4208-9AB6-5E9CAE4DB28F}"/>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0315316" y="2957818"/>
              <a:ext cx="1325810" cy="1325810"/>
            </a:xfrm>
            <a:prstGeom prst="rect">
              <a:avLst/>
            </a:prstGeom>
          </p:spPr>
        </p:pic>
        <p:pic>
          <p:nvPicPr>
            <p:cNvPr id="10" name="Picture 9">
              <a:extLst>
                <a:ext uri="{FF2B5EF4-FFF2-40B4-BE49-F238E27FC236}">
                  <a16:creationId xmlns:a16="http://schemas.microsoft.com/office/drawing/2014/main" id="{5C85945F-22A9-4249-ABA4-21A60A8AA560}"/>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771390" y="1132178"/>
              <a:ext cx="1371726" cy="1371726"/>
            </a:xfrm>
            <a:prstGeom prst="rect">
              <a:avLst/>
            </a:prstGeom>
            <a:solidFill>
              <a:schemeClr val="bg1">
                <a:alpha val="59000"/>
              </a:schemeClr>
            </a:solidFill>
          </p:spPr>
        </p:pic>
        <p:pic>
          <p:nvPicPr>
            <p:cNvPr id="11" name="Picture 10">
              <a:extLst>
                <a:ext uri="{FF2B5EF4-FFF2-40B4-BE49-F238E27FC236}">
                  <a16:creationId xmlns:a16="http://schemas.microsoft.com/office/drawing/2014/main" id="{089ACECE-7DB5-4774-86DD-7ACC8A6854DD}"/>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0303063" y="1128489"/>
              <a:ext cx="1371726" cy="1371726"/>
            </a:xfrm>
            <a:prstGeom prst="rect">
              <a:avLst/>
            </a:prstGeom>
          </p:spPr>
        </p:pic>
        <p:pic>
          <p:nvPicPr>
            <p:cNvPr id="12" name="Picture 11">
              <a:extLst>
                <a:ext uri="{FF2B5EF4-FFF2-40B4-BE49-F238E27FC236}">
                  <a16:creationId xmlns:a16="http://schemas.microsoft.com/office/drawing/2014/main" id="{8AAF1E2C-835A-421F-A5FE-F088E33A69ED}"/>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6696524" y="2903323"/>
              <a:ext cx="1389642" cy="1389642"/>
            </a:xfrm>
            <a:prstGeom prst="rect">
              <a:avLst/>
            </a:prstGeom>
          </p:spPr>
        </p:pic>
        <p:pic>
          <p:nvPicPr>
            <p:cNvPr id="14" name="Picture 13">
              <a:extLst>
                <a:ext uri="{FF2B5EF4-FFF2-40B4-BE49-F238E27FC236}">
                  <a16:creationId xmlns:a16="http://schemas.microsoft.com/office/drawing/2014/main" id="{F816DD1C-CCC1-470D-9F88-31F78504A0E4}"/>
                </a:ext>
              </a:extLst>
            </p:cNvPr>
            <p:cNvPicPr>
              <a:picLocks noChangeAspect="1"/>
            </p:cNvPicPr>
            <p:nvPr/>
          </p:nvPicPr>
          <p:blipFill>
            <a:blip r:embed="rId11">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10365" y="2228747"/>
              <a:ext cx="2725180" cy="2725180"/>
            </a:xfrm>
            <a:prstGeom prst="rect">
              <a:avLst/>
            </a:prstGeom>
          </p:spPr>
        </p:pic>
      </p:grpSp>
    </p:spTree>
    <p:custDataLst>
      <p:tags r:id="rId1"/>
    </p:custDataLst>
    <p:extLst>
      <p:ext uri="{BB962C8B-B14F-4D97-AF65-F5344CB8AC3E}">
        <p14:creationId xmlns:p14="http://schemas.microsoft.com/office/powerpoint/2010/main" val="568197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77C1566-FF2E-2DAC-2FCA-FDA2B1D3E476}"/>
              </a:ext>
            </a:extLst>
          </p:cNvPr>
          <p:cNvGrpSpPr/>
          <p:nvPr/>
        </p:nvGrpSpPr>
        <p:grpSpPr>
          <a:xfrm>
            <a:off x="1176638" y="138628"/>
            <a:ext cx="9698982" cy="5933698"/>
            <a:chOff x="-618503" y="598731"/>
            <a:chExt cx="8868078" cy="5933698"/>
          </a:xfrm>
        </p:grpSpPr>
        <p:sp>
          <p:nvSpPr>
            <p:cNvPr id="18" name="TextBox 17">
              <a:extLst>
                <a:ext uri="{FF2B5EF4-FFF2-40B4-BE49-F238E27FC236}">
                  <a16:creationId xmlns:a16="http://schemas.microsoft.com/office/drawing/2014/main" id="{5A50FC14-EA27-0CDE-B469-155C7E516047}"/>
                </a:ext>
              </a:extLst>
            </p:cNvPr>
            <p:cNvSpPr txBox="1"/>
            <p:nvPr/>
          </p:nvSpPr>
          <p:spPr>
            <a:xfrm>
              <a:off x="-443946" y="598731"/>
              <a:ext cx="3928818" cy="338554"/>
            </a:xfrm>
            <a:prstGeom prst="rect">
              <a:avLst/>
            </a:prstGeom>
            <a:noFill/>
          </p:spPr>
          <p:txBody>
            <a:bodyPr wrap="square" rtlCol="0">
              <a:spAutoFit/>
            </a:bodyPr>
            <a:lstStyle/>
            <a:p>
              <a:pPr algn="ctr"/>
              <a:r>
                <a:rPr lang="en-US" sz="1600" b="1" dirty="0"/>
                <a:t>ETL Jobs run to migrate data from s3 to redshift</a:t>
              </a:r>
            </a:p>
          </p:txBody>
        </p:sp>
        <p:sp>
          <p:nvSpPr>
            <p:cNvPr id="19" name="TextBox 18">
              <a:extLst>
                <a:ext uri="{FF2B5EF4-FFF2-40B4-BE49-F238E27FC236}">
                  <a16:creationId xmlns:a16="http://schemas.microsoft.com/office/drawing/2014/main" id="{8CD2FD9C-A439-E302-86D0-07640582F88E}"/>
                </a:ext>
              </a:extLst>
            </p:cNvPr>
            <p:cNvSpPr txBox="1"/>
            <p:nvPr/>
          </p:nvSpPr>
          <p:spPr>
            <a:xfrm>
              <a:off x="4827478" y="598731"/>
              <a:ext cx="2893007" cy="338554"/>
            </a:xfrm>
            <a:prstGeom prst="rect">
              <a:avLst/>
            </a:prstGeom>
            <a:noFill/>
          </p:spPr>
          <p:txBody>
            <a:bodyPr wrap="square" rtlCol="0">
              <a:spAutoFit/>
            </a:bodyPr>
            <a:lstStyle/>
            <a:p>
              <a:pPr algn="ctr"/>
              <a:r>
                <a:rPr lang="en-US" sz="1600" b="1" dirty="0"/>
                <a:t>Create tables in redshift</a:t>
              </a:r>
            </a:p>
          </p:txBody>
        </p:sp>
        <p:sp>
          <p:nvSpPr>
            <p:cNvPr id="20" name="TextBox 19">
              <a:extLst>
                <a:ext uri="{FF2B5EF4-FFF2-40B4-BE49-F238E27FC236}">
                  <a16:creationId xmlns:a16="http://schemas.microsoft.com/office/drawing/2014/main" id="{F2F8A2E6-32BD-9538-FFCE-6DCE336E1B67}"/>
                </a:ext>
              </a:extLst>
            </p:cNvPr>
            <p:cNvSpPr txBox="1"/>
            <p:nvPr/>
          </p:nvSpPr>
          <p:spPr>
            <a:xfrm>
              <a:off x="4827478" y="3218980"/>
              <a:ext cx="2825222" cy="307777"/>
            </a:xfrm>
            <a:prstGeom prst="rect">
              <a:avLst/>
            </a:prstGeom>
            <a:noFill/>
          </p:spPr>
          <p:txBody>
            <a:bodyPr wrap="square" rtlCol="0">
              <a:spAutoFit/>
            </a:bodyPr>
            <a:lstStyle/>
            <a:p>
              <a:pPr algn="ctr"/>
              <a:r>
                <a:rPr lang="en-US" sz="1400" b="1" dirty="0"/>
                <a:t>Redshift query editor</a:t>
              </a:r>
            </a:p>
          </p:txBody>
        </p:sp>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3B83B5A2-A544-9463-3F0C-C29829E993DE}"/>
                    </a:ext>
                  </a:extLst>
                </p:cNvPr>
                <p:cNvGraphicFramePr>
                  <a:graphicFrameLocks noChangeAspect="1"/>
                </p:cNvGraphicFramePr>
                <p:nvPr>
                  <p:extLst>
                    <p:ext uri="{D42A27DB-BD31-4B8C-83A1-F6EECF244321}">
                      <p14:modId xmlns:p14="http://schemas.microsoft.com/office/powerpoint/2010/main" val="853909723"/>
                    </p:ext>
                  </p:extLst>
                </p:nvPr>
              </p:nvGraphicFramePr>
              <p:xfrm>
                <a:off x="4637762" y="3713167"/>
                <a:ext cx="3611813" cy="2290497"/>
              </p:xfrm>
              <a:graphic>
                <a:graphicData uri="http://schemas.microsoft.com/office/powerpoint/2016/slidezoom">
                  <pslz:sldZm>
                    <pslz:sldZmObj sldId="277" cId="2811071396">
                      <pslz:zmPr id="{7170EE42-4925-7242-89BD-77BAFD45E885}"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3950226" cy="2290497"/>
                          </a:xfrm>
                          <a:prstGeom prst="rect">
                            <a:avLst/>
                          </a:prstGeom>
                          <a:ln w="3175">
                            <a:solidFill>
                              <a:prstClr val="ltGray"/>
                            </a:solidFill>
                          </a:ln>
                        </p166:spPr>
                      </pslz:zmPr>
                    </pslz:sldZmObj>
                  </pslz:sldZm>
                </a:graphicData>
              </a:graphic>
            </p:graphicFrame>
          </mc:Choice>
          <mc:Fallback xmlns="">
            <p:pic>
              <p:nvPicPr>
                <p:cNvPr id="21" name="Slide Zoom 20">
                  <a:extLst>
                    <a:ext uri="{FF2B5EF4-FFF2-40B4-BE49-F238E27FC236}">
                      <a16:creationId xmlns:a16="http://schemas.microsoft.com/office/drawing/2014/main" id="{3B83B5A2-A544-9463-3F0C-C29829E993DE}"/>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925394" y="3253064"/>
                  <a:ext cx="3950226" cy="2290497"/>
                </a:xfrm>
                <a:prstGeom prst="rect">
                  <a:avLst/>
                </a:prstGeom>
                <a:ln w="3175">
                  <a:solidFill>
                    <a:prstClr val="ltGray"/>
                  </a:solidFill>
                </a:ln>
              </p:spPr>
            </p:pic>
          </mc:Fallback>
        </mc:AlternateContent>
        <p:sp>
          <p:nvSpPr>
            <p:cNvPr id="22" name="TextBox 21">
              <a:extLst>
                <a:ext uri="{FF2B5EF4-FFF2-40B4-BE49-F238E27FC236}">
                  <a16:creationId xmlns:a16="http://schemas.microsoft.com/office/drawing/2014/main" id="{611F0804-084E-A06E-66E5-959DFBCA039B}"/>
                </a:ext>
              </a:extLst>
            </p:cNvPr>
            <p:cNvSpPr txBox="1"/>
            <p:nvPr/>
          </p:nvSpPr>
          <p:spPr>
            <a:xfrm>
              <a:off x="-618503" y="3247124"/>
              <a:ext cx="3997141" cy="307777"/>
            </a:xfrm>
            <a:prstGeom prst="rect">
              <a:avLst/>
            </a:prstGeom>
            <a:noFill/>
          </p:spPr>
          <p:txBody>
            <a:bodyPr wrap="square" rtlCol="0">
              <a:spAutoFit/>
            </a:bodyPr>
            <a:lstStyle/>
            <a:p>
              <a:pPr algn="ctr"/>
              <a:r>
                <a:rPr lang="en-US" sz="1400" b="1" dirty="0"/>
                <a:t>Use Lambda to move data to RDS MySQL</a:t>
              </a:r>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502A0DE6-B413-AFD6-0275-640DB1F3A87E}"/>
                    </a:ext>
                  </a:extLst>
                </p:cNvPr>
                <p:cNvGraphicFramePr>
                  <a:graphicFrameLocks noChangeAspect="1"/>
                </p:cNvGraphicFramePr>
                <p:nvPr>
                  <p:extLst>
                    <p:ext uri="{D42A27DB-BD31-4B8C-83A1-F6EECF244321}">
                      <p14:modId xmlns:p14="http://schemas.microsoft.com/office/powerpoint/2010/main" val="4031247037"/>
                    </p:ext>
                  </p:extLst>
                </p:nvPr>
              </p:nvGraphicFramePr>
              <p:xfrm>
                <a:off x="-443945" y="3582960"/>
                <a:ext cx="3390474" cy="1992608"/>
              </p:xfrm>
              <a:graphic>
                <a:graphicData uri="http://schemas.microsoft.com/office/powerpoint/2016/slidezoom">
                  <pslz:sldZm>
                    <pslz:sldZmObj sldId="278" cId="1931762186">
                      <pslz:zmPr id="{670BF1CD-648D-8C42-B1A8-1606DCB8F97B}"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3708148" cy="1992608"/>
                          </a:xfrm>
                          <a:prstGeom prst="rect">
                            <a:avLst/>
                          </a:prstGeom>
                          <a:ln w="3175">
                            <a:solidFill>
                              <a:prstClr val="ltGray"/>
                            </a:solidFill>
                          </a:ln>
                        </p166:spPr>
                      </pslz:zmPr>
                    </pslz:sldZmObj>
                  </pslz:sldZm>
                </a:graphicData>
              </a:graphic>
            </p:graphicFrame>
          </mc:Choice>
          <mc:Fallback xmlns="">
            <p:pic>
              <p:nvPicPr>
                <p:cNvPr id="23" name="Slide Zoom 22">
                  <a:extLst>
                    <a:ext uri="{FF2B5EF4-FFF2-40B4-BE49-F238E27FC236}">
                      <a16:creationId xmlns:a16="http://schemas.microsoft.com/office/drawing/2014/main" id="{502A0DE6-B413-AFD6-0275-640DB1F3A87E}"/>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367551" y="3122857"/>
                  <a:ext cx="3708148" cy="199260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E07E815-A790-ED1D-49EF-AFBE681DC564}"/>
                    </a:ext>
                  </a:extLst>
                </p:cNvPr>
                <p:cNvGraphicFramePr>
                  <a:graphicFrameLocks noChangeAspect="1"/>
                </p:cNvGraphicFramePr>
                <p:nvPr>
                  <p:extLst>
                    <p:ext uri="{D42A27DB-BD31-4B8C-83A1-F6EECF244321}">
                      <p14:modId xmlns:p14="http://schemas.microsoft.com/office/powerpoint/2010/main" val="722461501"/>
                    </p:ext>
                  </p:extLst>
                </p:nvPr>
              </p:nvGraphicFramePr>
              <p:xfrm>
                <a:off x="3290292" y="4758944"/>
                <a:ext cx="1178260" cy="451639"/>
              </p:xfrm>
              <a:graphic>
                <a:graphicData uri="http://schemas.microsoft.com/office/powerpoint/2016/slidezoom">
                  <pslz:sldZm>
                    <pslz:sldZmObj sldId="279" cId="2165372134">
                      <pslz:zmPr id="{B43F3D2B-B835-9B49-BD78-34DDE61A1F25}"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288658" cy="451639"/>
                          </a:xfrm>
                          <a:prstGeom prst="rect">
                            <a:avLst/>
                          </a:prstGeom>
                          <a:ln w="3175">
                            <a:solidFill>
                              <a:prstClr val="ltGray"/>
                            </a:solidFill>
                          </a:ln>
                        </p166:spPr>
                      </pslz:zmPr>
                    </pslz:sldZmObj>
                  </pslz:sldZm>
                </a:graphicData>
              </a:graphic>
            </p:graphicFrame>
          </mc:Choice>
          <mc:Fallback xmlns="">
            <p:pic>
              <p:nvPicPr>
                <p:cNvPr id="24" name="Slide Zoom 23">
                  <a:extLst>
                    <a:ext uri="{FF2B5EF4-FFF2-40B4-BE49-F238E27FC236}">
                      <a16:creationId xmlns:a16="http://schemas.microsoft.com/office/drawing/2014/main" id="{1E07E815-A790-ED1D-49EF-AFBE681DC564}"/>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451672" y="4298841"/>
                  <a:ext cx="1288658" cy="451639"/>
                </a:xfrm>
                <a:prstGeom prst="rect">
                  <a:avLst/>
                </a:prstGeom>
                <a:ln w="3175">
                  <a:solidFill>
                    <a:prstClr val="ltGray"/>
                  </a:solidFill>
                </a:ln>
              </p:spPr>
            </p:pic>
          </mc:Fallback>
        </mc:AlternateContent>
        <p:sp>
          <p:nvSpPr>
            <p:cNvPr id="25" name="Right Arrow 27">
              <a:extLst>
                <a:ext uri="{FF2B5EF4-FFF2-40B4-BE49-F238E27FC236}">
                  <a16:creationId xmlns:a16="http://schemas.microsoft.com/office/drawing/2014/main" id="{659160F0-C5C8-812E-0F96-B902111EC6A4}"/>
                </a:ext>
              </a:extLst>
            </p:cNvPr>
            <p:cNvSpPr/>
            <p:nvPr/>
          </p:nvSpPr>
          <p:spPr>
            <a:xfrm>
              <a:off x="3311275" y="1683406"/>
              <a:ext cx="980600" cy="451639"/>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Left Arrow 29">
              <a:extLst>
                <a:ext uri="{FF2B5EF4-FFF2-40B4-BE49-F238E27FC236}">
                  <a16:creationId xmlns:a16="http://schemas.microsoft.com/office/drawing/2014/main" id="{D61691B1-0FA3-0C4B-6F7E-1FCABBF7C1BD}"/>
                </a:ext>
              </a:extLst>
            </p:cNvPr>
            <p:cNvSpPr/>
            <p:nvPr/>
          </p:nvSpPr>
          <p:spPr>
            <a:xfrm>
              <a:off x="3333621" y="4076494"/>
              <a:ext cx="986700" cy="451639"/>
            </a:xfrm>
            <a:prstGeom prst="lef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own Arrow 30">
              <a:extLst>
                <a:ext uri="{FF2B5EF4-FFF2-40B4-BE49-F238E27FC236}">
                  <a16:creationId xmlns:a16="http://schemas.microsoft.com/office/drawing/2014/main" id="{D8316D37-4B6B-B505-435F-23E352FBAB57}"/>
                </a:ext>
              </a:extLst>
            </p:cNvPr>
            <p:cNvSpPr/>
            <p:nvPr/>
          </p:nvSpPr>
          <p:spPr>
            <a:xfrm>
              <a:off x="1147916" y="5611777"/>
              <a:ext cx="206750" cy="252963"/>
            </a:xfrm>
            <a:prstGeom prst="downArrow">
              <a:avLst>
                <a:gd name="adj1" fmla="val 50000"/>
                <a:gd name="adj2" fmla="val 4757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D3B49535-0FE5-4A31-BA05-B900E9246021}"/>
                    </a:ext>
                  </a:extLst>
                </p:cNvPr>
                <p:cNvGraphicFramePr>
                  <a:graphicFrameLocks noChangeAspect="1"/>
                </p:cNvGraphicFramePr>
                <p:nvPr>
                  <p:extLst>
                    <p:ext uri="{D42A27DB-BD31-4B8C-83A1-F6EECF244321}">
                      <p14:modId xmlns:p14="http://schemas.microsoft.com/office/powerpoint/2010/main" val="952066976"/>
                    </p:ext>
                  </p:extLst>
                </p:nvPr>
              </p:nvGraphicFramePr>
              <p:xfrm>
                <a:off x="626839" y="5900949"/>
                <a:ext cx="1109839" cy="631480"/>
              </p:xfrm>
              <a:graphic>
                <a:graphicData uri="http://schemas.microsoft.com/office/powerpoint/2016/slidezoom">
                  <pslz:sldZm>
                    <pslz:sldZmObj sldId="280" cId="1125963228">
                      <pslz:zmPr id="{9A3987F2-F4DF-F84D-8D2A-F6F3F3780F8D}"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213827" cy="631480"/>
                          </a:xfrm>
                          <a:prstGeom prst="rect">
                            <a:avLst/>
                          </a:prstGeom>
                          <a:ln w="3175">
                            <a:solidFill>
                              <a:prstClr val="ltGray"/>
                            </a:solidFill>
                          </a:ln>
                        </p166:spPr>
                      </pslz:zmPr>
                    </pslz:sldZmObj>
                  </pslz:sldZm>
                </a:graphicData>
              </a:graphic>
            </p:graphicFrame>
          </mc:Choice>
          <mc:Fallback xmlns="">
            <p:pic>
              <p:nvPicPr>
                <p:cNvPr id="28" name="Slide Zoom 27">
                  <a:extLst>
                    <a:ext uri="{FF2B5EF4-FFF2-40B4-BE49-F238E27FC236}">
                      <a16:creationId xmlns:a16="http://schemas.microsoft.com/office/drawing/2014/main" id="{D3B49535-0FE5-4A31-BA05-B900E9246021}"/>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2538664" y="5440846"/>
                  <a:ext cx="1213827" cy="631480"/>
                </a:xfrm>
                <a:prstGeom prst="rect">
                  <a:avLst/>
                </a:prstGeom>
                <a:ln w="3175">
                  <a:solidFill>
                    <a:prstClr val="ltGray"/>
                  </a:solidFill>
                </a:ln>
              </p:spPr>
            </p:pic>
          </mc:Fallback>
        </mc:AlternateContent>
        <p:pic>
          <p:nvPicPr>
            <p:cNvPr id="29" name="Picture 28">
              <a:hlinkClick r:id="rId11" action="ppaction://hlinksldjump"/>
              <a:extLst>
                <a:ext uri="{FF2B5EF4-FFF2-40B4-BE49-F238E27FC236}">
                  <a16:creationId xmlns:a16="http://schemas.microsoft.com/office/drawing/2014/main" id="{FFA2F12B-8C22-B903-55E3-E49C19F8F77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961" y="1063864"/>
              <a:ext cx="3385069" cy="2020129"/>
            </a:xfrm>
            <a:prstGeom prst="rect">
              <a:avLst/>
            </a:prstGeom>
          </p:spPr>
        </p:pic>
        <p:pic>
          <p:nvPicPr>
            <p:cNvPr id="30" name="Picture 29">
              <a:extLst>
                <a:ext uri="{FF2B5EF4-FFF2-40B4-BE49-F238E27FC236}">
                  <a16:creationId xmlns:a16="http://schemas.microsoft.com/office/drawing/2014/main" id="{F7F4CF9C-0F03-3662-BA72-C2E49234E6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47041" y="976582"/>
              <a:ext cx="3653881" cy="2158128"/>
            </a:xfrm>
            <a:prstGeom prst="rect">
              <a:avLst/>
            </a:prstGeom>
          </p:spPr>
        </p:pic>
      </p:grpSp>
    </p:spTree>
    <p:custDataLst>
      <p:tags r:id="rId1"/>
    </p:custDataLst>
    <p:extLst>
      <p:ext uri="{BB962C8B-B14F-4D97-AF65-F5344CB8AC3E}">
        <p14:creationId xmlns:p14="http://schemas.microsoft.com/office/powerpoint/2010/main" val="420153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77756A-70EC-946C-08BA-9CF80D8015C9}"/>
              </a:ext>
            </a:extLst>
          </p:cNvPr>
          <p:cNvSpPr txBox="1"/>
          <p:nvPr/>
        </p:nvSpPr>
        <p:spPr>
          <a:xfrm>
            <a:off x="640080" y="2074363"/>
            <a:ext cx="2775980" cy="2471758"/>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ea typeface="+mj-ea"/>
                <a:cs typeface="+mj-cs"/>
              </a:rPr>
              <a:t>Migrated data from s3 to redshift</a:t>
            </a:r>
            <a:endParaRPr lang="en-US" sz="2600" kern="1200" dirty="0">
              <a:solidFill>
                <a:srgbClr val="FFFFFF"/>
              </a:solidFill>
              <a:ea typeface="+mj-ea"/>
              <a:cs typeface="+mj-cs"/>
            </a:endParaRPr>
          </a:p>
        </p:txBody>
      </p:sp>
      <p:pic>
        <p:nvPicPr>
          <p:cNvPr id="3" name="Picture 2">
            <a:extLst>
              <a:ext uri="{FF2B5EF4-FFF2-40B4-BE49-F238E27FC236}">
                <a16:creationId xmlns:a16="http://schemas.microsoft.com/office/drawing/2014/main" id="{3D2736F9-7E2E-D1E0-C09A-6A8A38492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201" y="1851227"/>
            <a:ext cx="7467719" cy="3155545"/>
          </a:xfrm>
          <a:prstGeom prst="rect">
            <a:avLst/>
          </a:prstGeom>
        </p:spPr>
      </p:pic>
    </p:spTree>
    <p:custDataLst>
      <p:tags r:id="rId1"/>
    </p:custDataLst>
    <p:extLst>
      <p:ext uri="{BB962C8B-B14F-4D97-AF65-F5344CB8AC3E}">
        <p14:creationId xmlns:p14="http://schemas.microsoft.com/office/powerpoint/2010/main" val="1984622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061133-5EF4-F999-9383-E89A5F251788}"/>
              </a:ext>
            </a:extLst>
          </p:cNvPr>
          <p:cNvSpPr txBox="1"/>
          <p:nvPr/>
        </p:nvSpPr>
        <p:spPr>
          <a:xfrm>
            <a:off x="398541" y="2057111"/>
            <a:ext cx="2534441" cy="2195712"/>
          </a:xfrm>
          <a:prstGeom prst="ellipse">
            <a:avLst/>
          </a:prstGeom>
          <a:solidFill>
            <a:srgbClr val="FF5D70"/>
          </a:solidFill>
          <a:ln w="174625" cmpd="thinThick">
            <a:solidFill>
              <a:srgbClr val="262626">
                <a:alpha val="66773"/>
              </a:srgbClr>
            </a:solidFill>
          </a:ln>
        </p:spPr>
        <p:txBody>
          <a:bodyPr vert="horz" lIns="91440" tIns="45720" rIns="91440" bIns="45720" rtlCol="0" anchor="ctr">
            <a:normAutofit fontScale="92500"/>
          </a:bodyPr>
          <a:lstStyle/>
          <a:p>
            <a:pPr algn="ctr">
              <a:lnSpc>
                <a:spcPct val="90000"/>
              </a:lnSpc>
              <a:spcBef>
                <a:spcPct val="0"/>
              </a:spcBef>
              <a:spcAft>
                <a:spcPts val="600"/>
              </a:spcAft>
            </a:pPr>
            <a:r>
              <a:rPr lang="en-US" sz="2400" b="1" kern="1200" dirty="0">
                <a:ea typeface="+mj-ea"/>
                <a:cs typeface="+mj-cs"/>
              </a:rPr>
              <a:t>Run a query in redshift query editor to check data</a:t>
            </a:r>
          </a:p>
        </p:txBody>
      </p:sp>
      <p:pic>
        <p:nvPicPr>
          <p:cNvPr id="5" name="Picture 4" descr="A screenshot of a computer&#10;&#10;Description automatically generated">
            <a:extLst>
              <a:ext uri="{FF2B5EF4-FFF2-40B4-BE49-F238E27FC236}">
                <a16:creationId xmlns:a16="http://schemas.microsoft.com/office/drawing/2014/main" id="{7E6094BA-D100-BF32-74A0-614673C2F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688" y="544630"/>
            <a:ext cx="8089324" cy="5147289"/>
          </a:xfrm>
          <a:prstGeom prst="rect">
            <a:avLst/>
          </a:prstGeom>
        </p:spPr>
      </p:pic>
    </p:spTree>
    <p:custDataLst>
      <p:tags r:id="rId1"/>
    </p:custDataLst>
    <p:extLst>
      <p:ext uri="{BB962C8B-B14F-4D97-AF65-F5344CB8AC3E}">
        <p14:creationId xmlns:p14="http://schemas.microsoft.com/office/powerpoint/2010/main" val="2383663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B8DF1F-9055-5F19-6F23-63F9DB79845D}"/>
              </a:ext>
            </a:extLst>
          </p:cNvPr>
          <p:cNvSpPr txBox="1"/>
          <p:nvPr/>
        </p:nvSpPr>
        <p:spPr>
          <a:xfrm>
            <a:off x="588322" y="1772439"/>
            <a:ext cx="2520482" cy="2257457"/>
          </a:xfrm>
          <a:prstGeom prst="ellipse">
            <a:avLst/>
          </a:prstGeom>
          <a:solidFill>
            <a:schemeClr val="accent2">
              <a:lumMod val="60000"/>
              <a:lumOff val="40000"/>
            </a:schemeClr>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000" b="1" kern="1200" dirty="0">
                <a:ea typeface="+mj-ea"/>
                <a:cs typeface="+mj-cs"/>
              </a:rPr>
              <a:t>Using Lambda function to move data from redshift to RDS MYSQL</a:t>
            </a:r>
          </a:p>
        </p:txBody>
      </p:sp>
      <p:pic>
        <p:nvPicPr>
          <p:cNvPr id="3" name="Picture 2" descr="A screenshot of a computer&#10;&#10;Description automatically generated with medium confidence">
            <a:extLst>
              <a:ext uri="{FF2B5EF4-FFF2-40B4-BE49-F238E27FC236}">
                <a16:creationId xmlns:a16="http://schemas.microsoft.com/office/drawing/2014/main" id="{2410BBE1-455C-2BA8-0430-6859D06AD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561" y="93492"/>
            <a:ext cx="7592877" cy="5680514"/>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B818380-8E44-4F97-1AA1-2F6EBF0E23E0}"/>
                  </a:ext>
                </a:extLst>
              </p14:cNvPr>
              <p14:cNvContentPartPr/>
              <p14:nvPr/>
            </p14:nvContentPartPr>
            <p14:xfrm>
              <a:off x="6771668" y="2717137"/>
              <a:ext cx="494280" cy="19080"/>
            </p14:xfrm>
          </p:contentPart>
        </mc:Choice>
        <mc:Fallback>
          <p:pic>
            <p:nvPicPr>
              <p:cNvPr id="4" name="Ink 3">
                <a:extLst>
                  <a:ext uri="{FF2B5EF4-FFF2-40B4-BE49-F238E27FC236}">
                    <a16:creationId xmlns:a16="http://schemas.microsoft.com/office/drawing/2014/main" id="{4B818380-8E44-4F97-1AA1-2F6EBF0E23E0}"/>
                  </a:ext>
                </a:extLst>
              </p:cNvPr>
              <p:cNvPicPr/>
              <p:nvPr/>
            </p:nvPicPr>
            <p:blipFill>
              <a:blip r:embed="rId5"/>
              <a:stretch>
                <a:fillRect/>
              </a:stretch>
            </p:blipFill>
            <p:spPr>
              <a:xfrm>
                <a:off x="6708668" y="2654137"/>
                <a:ext cx="6199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A9635C2B-FCE1-E08C-03A8-3D815C3FE656}"/>
                  </a:ext>
                </a:extLst>
              </p14:cNvPr>
              <p14:cNvContentPartPr/>
              <p14:nvPr/>
            </p14:nvContentPartPr>
            <p14:xfrm>
              <a:off x="6607508" y="3674737"/>
              <a:ext cx="559440" cy="27360"/>
            </p14:xfrm>
          </p:contentPart>
        </mc:Choice>
        <mc:Fallback>
          <p:pic>
            <p:nvPicPr>
              <p:cNvPr id="5" name="Ink 4">
                <a:extLst>
                  <a:ext uri="{FF2B5EF4-FFF2-40B4-BE49-F238E27FC236}">
                    <a16:creationId xmlns:a16="http://schemas.microsoft.com/office/drawing/2014/main" id="{A9635C2B-FCE1-E08C-03A8-3D815C3FE656}"/>
                  </a:ext>
                </a:extLst>
              </p:cNvPr>
              <p:cNvPicPr/>
              <p:nvPr/>
            </p:nvPicPr>
            <p:blipFill>
              <a:blip r:embed="rId7"/>
              <a:stretch>
                <a:fillRect/>
              </a:stretch>
            </p:blipFill>
            <p:spPr>
              <a:xfrm>
                <a:off x="6544868" y="3611737"/>
                <a:ext cx="685080" cy="153000"/>
              </a:xfrm>
              <a:prstGeom prst="rect">
                <a:avLst/>
              </a:prstGeom>
            </p:spPr>
          </p:pic>
        </mc:Fallback>
      </mc:AlternateContent>
    </p:spTree>
    <p:custDataLst>
      <p:tags r:id="rId1"/>
    </p:custDataLst>
    <p:extLst>
      <p:ext uri="{BB962C8B-B14F-4D97-AF65-F5344CB8AC3E}">
        <p14:creationId xmlns:p14="http://schemas.microsoft.com/office/powerpoint/2010/main" val="4109374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920C7B-A435-BAA8-932A-1E8CDA10ECD3}"/>
              </a:ext>
            </a:extLst>
          </p:cNvPr>
          <p:cNvSpPr txBox="1"/>
          <p:nvPr/>
        </p:nvSpPr>
        <p:spPr>
          <a:xfrm>
            <a:off x="9249184" y="2529619"/>
            <a:ext cx="2942813" cy="3540265"/>
          </a:xfrm>
          <a:prstGeom prst="rect">
            <a:avLst/>
          </a:prstGeom>
        </p:spPr>
        <p:txBody>
          <a:bodyPr vert="horz" lIns="91440" tIns="45720" rIns="91440" bIns="45720" rtlCol="0">
            <a:normAutofit/>
          </a:bodyPr>
          <a:lstStyle/>
          <a:p>
            <a:pPr algn="ctr">
              <a:lnSpc>
                <a:spcPct val="90000"/>
              </a:lnSpc>
              <a:spcAft>
                <a:spcPts val="600"/>
              </a:spcAft>
            </a:pPr>
            <a:r>
              <a:rPr lang="en-US" sz="2400" b="1" dirty="0"/>
              <a:t>Data loaded in RDS MySQL</a:t>
            </a:r>
          </a:p>
        </p:txBody>
      </p:sp>
      <p:pic>
        <p:nvPicPr>
          <p:cNvPr id="5" name="Picture 4">
            <a:extLst>
              <a:ext uri="{FF2B5EF4-FFF2-40B4-BE49-F238E27FC236}">
                <a16:creationId xmlns:a16="http://schemas.microsoft.com/office/drawing/2014/main" id="{B217ECE0-A6BB-8A70-F4C4-F1B0D2095C6C}"/>
              </a:ext>
            </a:extLst>
          </p:cNvPr>
          <p:cNvPicPr>
            <a:picLocks noChangeAspect="1"/>
          </p:cNvPicPr>
          <p:nvPr/>
        </p:nvPicPr>
        <p:blipFill>
          <a:blip r:embed="rId3"/>
          <a:stretch>
            <a:fillRect/>
          </a:stretch>
        </p:blipFill>
        <p:spPr>
          <a:xfrm>
            <a:off x="111723" y="210066"/>
            <a:ext cx="9217628" cy="5859818"/>
          </a:xfrm>
          <a:prstGeom prst="rect">
            <a:avLst/>
          </a:prstGeom>
        </p:spPr>
      </p:pic>
    </p:spTree>
    <p:custDataLst>
      <p:tags r:id="rId1"/>
    </p:custDataLst>
    <p:extLst>
      <p:ext uri="{BB962C8B-B14F-4D97-AF65-F5344CB8AC3E}">
        <p14:creationId xmlns:p14="http://schemas.microsoft.com/office/powerpoint/2010/main" val="3524562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EB0B7-1DDC-E7A4-D0F4-79628A20544E}"/>
              </a:ext>
            </a:extLst>
          </p:cNvPr>
          <p:cNvSpPr txBox="1"/>
          <p:nvPr/>
        </p:nvSpPr>
        <p:spPr>
          <a:xfrm>
            <a:off x="803499" y="3051765"/>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800" b="1" kern="1200" dirty="0">
                <a:solidFill>
                  <a:schemeClr val="tx1"/>
                </a:solidFill>
                <a:ea typeface="+mj-ea"/>
                <a:cs typeface="+mj-cs"/>
              </a:rPr>
              <a:t>OLAP ERD</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52C07847-01AD-D3D8-9FA2-D921BEDD5FBE}"/>
                  </a:ext>
                </a:extLst>
              </p:cNvPr>
              <p:cNvGraphicFramePr>
                <a:graphicFrameLocks noChangeAspect="1"/>
              </p:cNvGraphicFramePr>
              <p:nvPr>
                <p:extLst>
                  <p:ext uri="{D42A27DB-BD31-4B8C-83A1-F6EECF244321}">
                    <p14:modId xmlns:p14="http://schemas.microsoft.com/office/powerpoint/2010/main" val="3503386023"/>
                  </p:ext>
                </p:extLst>
              </p:nvPr>
            </p:nvGraphicFramePr>
            <p:xfrm>
              <a:off x="3208682" y="138117"/>
              <a:ext cx="8286974" cy="6017078"/>
            </p:xfrm>
            <a:graphic>
              <a:graphicData uri="http://schemas.microsoft.com/office/powerpoint/2016/slidezoom">
                <pslz:sldZm>
                  <pslz:sldZmObj sldId="283" cId="558631240">
                    <pslz:zmPr id="{D1D8ABE4-1F4F-394D-BB32-0139AA9DE801}"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286974" cy="601707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52C07847-01AD-D3D8-9FA2-D921BEDD5FBE}"/>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208682" y="138117"/>
                <a:ext cx="8286974" cy="6017078"/>
              </a:xfrm>
              <a:prstGeom prst="rect">
                <a:avLst/>
              </a:prstGeom>
              <a:ln w="3175">
                <a:solidFill>
                  <a:prstClr val="ltGray"/>
                </a:solidFill>
              </a:ln>
            </p:spPr>
          </p:pic>
        </mc:Fallback>
      </mc:AlternateContent>
    </p:spTree>
    <p:custDataLst>
      <p:tags r:id="rId1"/>
    </p:custDataLst>
    <p:extLst>
      <p:ext uri="{BB962C8B-B14F-4D97-AF65-F5344CB8AC3E}">
        <p14:creationId xmlns:p14="http://schemas.microsoft.com/office/powerpoint/2010/main" val="179835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a:extLst>
              <a:ext uri="{FF2B5EF4-FFF2-40B4-BE49-F238E27FC236}">
                <a16:creationId xmlns:a16="http://schemas.microsoft.com/office/drawing/2014/main" id="{88102D3B-52FE-AA36-893A-D59AED6A9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34" y="77881"/>
            <a:ext cx="10771362" cy="6010359"/>
          </a:xfrm>
          <a:prstGeom prst="rect">
            <a:avLst/>
          </a:prstGeom>
        </p:spPr>
      </p:pic>
    </p:spTree>
    <p:custDataLst>
      <p:tags r:id="rId1"/>
    </p:custDataLst>
    <p:extLst>
      <p:ext uri="{BB962C8B-B14F-4D97-AF65-F5344CB8AC3E}">
        <p14:creationId xmlns:p14="http://schemas.microsoft.com/office/powerpoint/2010/main" val="2037656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traffic ticket dashboard&#10;&#10;Description automatically generated with medium confidence">
            <a:extLst>
              <a:ext uri="{FF2B5EF4-FFF2-40B4-BE49-F238E27FC236}">
                <a16:creationId xmlns:a16="http://schemas.microsoft.com/office/drawing/2014/main" id="{723F276B-D01E-B8DA-AC41-ECC4B40DD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13" y="138118"/>
            <a:ext cx="10731261" cy="5971417"/>
          </a:xfrm>
          <a:prstGeom prst="rect">
            <a:avLst/>
          </a:prstGeom>
        </p:spPr>
      </p:pic>
    </p:spTree>
    <p:custDataLst>
      <p:tags r:id="rId1"/>
    </p:custDataLst>
    <p:extLst>
      <p:ext uri="{BB962C8B-B14F-4D97-AF65-F5344CB8AC3E}">
        <p14:creationId xmlns:p14="http://schemas.microsoft.com/office/powerpoint/2010/main" val="759596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4739B2-227C-4CFF-9F98-2F40C6DCA977}"/>
              </a:ext>
            </a:extLst>
          </p:cNvPr>
          <p:cNvSpPr>
            <a:spLocks noGrp="1"/>
          </p:cNvSpPr>
          <p:nvPr>
            <p:ph type="sldNum" sz="quarter" idx="12"/>
          </p:nvPr>
        </p:nvSpPr>
        <p:spPr/>
        <p:txBody>
          <a:bodyPr/>
          <a:lstStyle/>
          <a:p>
            <a:fld id="{D1147761-E745-4E82-9000-A916A425F694}" type="slidenum">
              <a:rPr lang="en-US" smtClean="0"/>
              <a:pPr/>
              <a:t>19</a:t>
            </a:fld>
            <a:endParaRPr lang="en-US"/>
          </a:p>
        </p:txBody>
      </p:sp>
      <p:sp>
        <p:nvSpPr>
          <p:cNvPr id="4" name="Title 5">
            <a:extLst>
              <a:ext uri="{FF2B5EF4-FFF2-40B4-BE49-F238E27FC236}">
                <a16:creationId xmlns:a16="http://schemas.microsoft.com/office/drawing/2014/main" id="{BCF3DA37-C32F-4AB3-B20D-77C9F386D998}"/>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Project Milestones &amp; Timeline</a:t>
            </a:r>
          </a:p>
        </p:txBody>
      </p:sp>
      <p:cxnSp>
        <p:nvCxnSpPr>
          <p:cNvPr id="7" name="Straight Connector 6">
            <a:extLst>
              <a:ext uri="{FF2B5EF4-FFF2-40B4-BE49-F238E27FC236}">
                <a16:creationId xmlns:a16="http://schemas.microsoft.com/office/drawing/2014/main" id="{3CC1E8C6-3E2F-4389-AE15-874B027305CD}"/>
              </a:ext>
            </a:extLst>
          </p:cNvPr>
          <p:cNvCxnSpPr>
            <a:cxnSpLocks/>
            <a:stCxn id="8" idx="0"/>
            <a:endCxn id="24" idx="4"/>
          </p:cNvCxnSpPr>
          <p:nvPr/>
        </p:nvCxnSpPr>
        <p:spPr>
          <a:xfrm flipV="1">
            <a:off x="10047325" y="3504443"/>
            <a:ext cx="10111" cy="659004"/>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0C532B3-3F0E-43C7-8D75-1AC919CFDB2F}"/>
              </a:ext>
            </a:extLst>
          </p:cNvPr>
          <p:cNvSpPr/>
          <p:nvPr/>
        </p:nvSpPr>
        <p:spPr>
          <a:xfrm>
            <a:off x="9544405" y="4163447"/>
            <a:ext cx="1005840" cy="1005840"/>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EDF5BA1-0BF6-4784-9063-6CFF9B2DC998}"/>
              </a:ext>
            </a:extLst>
          </p:cNvPr>
          <p:cNvCxnSpPr>
            <a:cxnSpLocks/>
          </p:cNvCxnSpPr>
          <p:nvPr/>
        </p:nvCxnSpPr>
        <p:spPr>
          <a:xfrm flipV="1">
            <a:off x="8048278" y="2336814"/>
            <a:ext cx="3163" cy="649577"/>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1EE3ADD-3637-46A3-A97F-1268BE03EAC0}"/>
              </a:ext>
            </a:extLst>
          </p:cNvPr>
          <p:cNvSpPr/>
          <p:nvPr/>
        </p:nvSpPr>
        <p:spPr>
          <a:xfrm>
            <a:off x="7528683" y="1395688"/>
            <a:ext cx="1005840" cy="1005840"/>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AFD8117-B3D4-4165-B952-97A1ACDF4C77}"/>
              </a:ext>
            </a:extLst>
          </p:cNvPr>
          <p:cNvCxnSpPr>
            <a:cxnSpLocks/>
            <a:stCxn id="31" idx="0"/>
            <a:endCxn id="22" idx="4"/>
          </p:cNvCxnSpPr>
          <p:nvPr/>
        </p:nvCxnSpPr>
        <p:spPr>
          <a:xfrm flipV="1">
            <a:off x="6043068" y="3504444"/>
            <a:ext cx="6947" cy="659003"/>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006B83E-5E79-4AC1-9E4E-859F737110B6}"/>
              </a:ext>
            </a:extLst>
          </p:cNvPr>
          <p:cNvCxnSpPr>
            <a:cxnSpLocks/>
          </p:cNvCxnSpPr>
          <p:nvPr/>
        </p:nvCxnSpPr>
        <p:spPr>
          <a:xfrm flipV="1">
            <a:off x="4046305" y="2361374"/>
            <a:ext cx="3163" cy="649577"/>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D0377A-E36A-46DB-8503-CA52C07EF248}"/>
              </a:ext>
            </a:extLst>
          </p:cNvPr>
          <p:cNvCxnSpPr>
            <a:cxnSpLocks/>
            <a:stCxn id="25" idx="0"/>
            <a:endCxn id="20" idx="4"/>
          </p:cNvCxnSpPr>
          <p:nvPr/>
        </p:nvCxnSpPr>
        <p:spPr>
          <a:xfrm flipV="1">
            <a:off x="1953956" y="3513871"/>
            <a:ext cx="10110" cy="649576"/>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527A23A-3596-4923-8856-3CEB2C820DCF}"/>
              </a:ext>
            </a:extLst>
          </p:cNvPr>
          <p:cNvGrpSpPr/>
          <p:nvPr/>
        </p:nvGrpSpPr>
        <p:grpSpPr>
          <a:xfrm>
            <a:off x="1010387" y="3074194"/>
            <a:ext cx="10119023" cy="354806"/>
            <a:chOff x="2032918" y="3074193"/>
            <a:chExt cx="8126163" cy="709612"/>
          </a:xfrm>
        </p:grpSpPr>
        <p:sp>
          <p:nvSpPr>
            <p:cNvPr id="15" name="Freeform: Shape 11">
              <a:extLst>
                <a:ext uri="{FF2B5EF4-FFF2-40B4-BE49-F238E27FC236}">
                  <a16:creationId xmlns:a16="http://schemas.microsoft.com/office/drawing/2014/main" id="{5DF0AA6A-CAEE-4F38-844A-538728CCA350}"/>
                </a:ext>
              </a:extLst>
            </p:cNvPr>
            <p:cNvSpPr/>
            <p:nvPr/>
          </p:nvSpPr>
          <p:spPr>
            <a:xfrm>
              <a:off x="2032918" y="3074193"/>
              <a:ext cx="1774031" cy="709612"/>
            </a:xfrm>
            <a:prstGeom prst="flowChartAlternateProcess">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70821" tIns="38672" rIns="393478" bIns="38672" numCol="1" spcCol="1270" anchor="ctr" anchorCtr="0">
              <a:noAutofit/>
            </a:bodyPr>
            <a:lstStyle/>
            <a:p>
              <a:pPr marL="0" lvl="0" indent="0" algn="ctr" defTabSz="1289050">
                <a:lnSpc>
                  <a:spcPct val="90000"/>
                </a:lnSpc>
                <a:spcBef>
                  <a:spcPct val="0"/>
                </a:spcBef>
                <a:spcAft>
                  <a:spcPct val="35000"/>
                </a:spcAft>
                <a:buNone/>
              </a:pPr>
              <a:endParaRPr lang="en-US" sz="2900" kern="1200"/>
            </a:p>
          </p:txBody>
        </p:sp>
        <p:sp>
          <p:nvSpPr>
            <p:cNvPr id="16" name="Freeform: Shape 12">
              <a:extLst>
                <a:ext uri="{FF2B5EF4-FFF2-40B4-BE49-F238E27FC236}">
                  <a16:creationId xmlns:a16="http://schemas.microsoft.com/office/drawing/2014/main" id="{F015F3F3-3A86-4B3F-A930-B8016E30D0C4}"/>
                </a:ext>
              </a:extLst>
            </p:cNvPr>
            <p:cNvSpPr/>
            <p:nvPr/>
          </p:nvSpPr>
          <p:spPr>
            <a:xfrm>
              <a:off x="3629546" y="3074193"/>
              <a:ext cx="1774031" cy="709612"/>
            </a:xfrm>
            <a:prstGeom prst="flowChartProcess">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70821" tIns="38672" rIns="393478" bIns="38672" numCol="1" spcCol="1270" anchor="ctr" anchorCtr="0">
              <a:noAutofit/>
            </a:bodyPr>
            <a:lstStyle/>
            <a:p>
              <a:pPr marL="0" lvl="0" indent="0" algn="ctr" defTabSz="1289050">
                <a:lnSpc>
                  <a:spcPct val="90000"/>
                </a:lnSpc>
                <a:spcBef>
                  <a:spcPct val="0"/>
                </a:spcBef>
                <a:spcAft>
                  <a:spcPct val="35000"/>
                </a:spcAft>
                <a:buNone/>
              </a:pPr>
              <a:endParaRPr lang="en-US" sz="2900" kern="1200"/>
            </a:p>
          </p:txBody>
        </p:sp>
        <p:sp>
          <p:nvSpPr>
            <p:cNvPr id="17" name="Freeform: Shape 13">
              <a:extLst>
                <a:ext uri="{FF2B5EF4-FFF2-40B4-BE49-F238E27FC236}">
                  <a16:creationId xmlns:a16="http://schemas.microsoft.com/office/drawing/2014/main" id="{93006027-D030-4F5E-A53B-257F3CC9B1A3}"/>
                </a:ext>
              </a:extLst>
            </p:cNvPr>
            <p:cNvSpPr/>
            <p:nvPr/>
          </p:nvSpPr>
          <p:spPr>
            <a:xfrm>
              <a:off x="5226174" y="3074193"/>
              <a:ext cx="1739650" cy="709612"/>
            </a:xfrm>
            <a:prstGeom prst="flowChartProcess">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66820" tIns="37338" rIns="392144" bIns="37338" numCol="1" spcCol="1270" anchor="ctr" anchorCtr="0">
              <a:noAutofit/>
            </a:bodyPr>
            <a:lstStyle/>
            <a:p>
              <a:pPr marL="0" lvl="0" indent="0" algn="ctr" defTabSz="1244600">
                <a:lnSpc>
                  <a:spcPct val="90000"/>
                </a:lnSpc>
                <a:spcBef>
                  <a:spcPct val="0"/>
                </a:spcBef>
                <a:spcAft>
                  <a:spcPct val="35000"/>
                </a:spcAft>
                <a:buNone/>
              </a:pPr>
              <a:endParaRPr lang="en-US" sz="2800" kern="1200"/>
            </a:p>
          </p:txBody>
        </p:sp>
        <p:sp>
          <p:nvSpPr>
            <p:cNvPr id="18" name="Freeform: Shape 15">
              <a:extLst>
                <a:ext uri="{FF2B5EF4-FFF2-40B4-BE49-F238E27FC236}">
                  <a16:creationId xmlns:a16="http://schemas.microsoft.com/office/drawing/2014/main" id="{D58B8E1F-17CA-4ED9-9266-DE3302E692F6}"/>
                </a:ext>
              </a:extLst>
            </p:cNvPr>
            <p:cNvSpPr/>
            <p:nvPr/>
          </p:nvSpPr>
          <p:spPr>
            <a:xfrm>
              <a:off x="8385050" y="3074193"/>
              <a:ext cx="1774031" cy="709612"/>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530828" tIns="58674" rIns="413480" bIns="58674" numCol="1" spcCol="1270" anchor="ctr" anchorCtr="0">
              <a:noAutofit/>
            </a:bodyPr>
            <a:lstStyle/>
            <a:p>
              <a:pPr marL="0" lvl="0" indent="0" algn="ctr" defTabSz="1955800">
                <a:lnSpc>
                  <a:spcPct val="90000"/>
                </a:lnSpc>
                <a:spcBef>
                  <a:spcPct val="0"/>
                </a:spcBef>
                <a:spcAft>
                  <a:spcPct val="35000"/>
                </a:spcAft>
                <a:buNone/>
              </a:pPr>
              <a:endParaRPr lang="en-US" sz="4400" kern="1200" dirty="0"/>
            </a:p>
          </p:txBody>
        </p:sp>
        <p:sp>
          <p:nvSpPr>
            <p:cNvPr id="19" name="Freeform: Shape 14">
              <a:extLst>
                <a:ext uri="{FF2B5EF4-FFF2-40B4-BE49-F238E27FC236}">
                  <a16:creationId xmlns:a16="http://schemas.microsoft.com/office/drawing/2014/main" id="{2CD75763-6CBD-43D8-BDFE-ED6764224909}"/>
                </a:ext>
              </a:extLst>
            </p:cNvPr>
            <p:cNvSpPr/>
            <p:nvPr/>
          </p:nvSpPr>
          <p:spPr>
            <a:xfrm>
              <a:off x="6788422" y="3074193"/>
              <a:ext cx="1774031" cy="709612"/>
            </a:xfrm>
            <a:prstGeom prst="flowChartProcess">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30828" tIns="58674" rIns="413480" bIns="58674" numCol="1" spcCol="1270" anchor="ctr" anchorCtr="0">
              <a:noAutofit/>
            </a:bodyPr>
            <a:lstStyle/>
            <a:p>
              <a:pPr marL="0" lvl="0" indent="0" algn="ctr" defTabSz="1955800">
                <a:lnSpc>
                  <a:spcPct val="90000"/>
                </a:lnSpc>
                <a:spcBef>
                  <a:spcPct val="0"/>
                </a:spcBef>
                <a:spcAft>
                  <a:spcPct val="35000"/>
                </a:spcAft>
                <a:buNone/>
              </a:pPr>
              <a:endParaRPr lang="en-US" sz="4400" kern="1200"/>
            </a:p>
          </p:txBody>
        </p:sp>
      </p:grpSp>
      <p:sp>
        <p:nvSpPr>
          <p:cNvPr id="20" name="Oval 19">
            <a:extLst>
              <a:ext uri="{FF2B5EF4-FFF2-40B4-BE49-F238E27FC236}">
                <a16:creationId xmlns:a16="http://schemas.microsoft.com/office/drawing/2014/main" id="{2232959D-9BB0-4DF0-A36A-1205D595D341}"/>
              </a:ext>
            </a:extLst>
          </p:cNvPr>
          <p:cNvSpPr/>
          <p:nvPr/>
        </p:nvSpPr>
        <p:spPr>
          <a:xfrm>
            <a:off x="1712606" y="3010951"/>
            <a:ext cx="502920" cy="502920"/>
          </a:xfrm>
          <a:prstGeom prst="ellipse">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AE0A7C-F5E1-49EE-A15E-FAE86D33BF66}"/>
              </a:ext>
            </a:extLst>
          </p:cNvPr>
          <p:cNvSpPr/>
          <p:nvPr/>
        </p:nvSpPr>
        <p:spPr>
          <a:xfrm>
            <a:off x="3794845" y="3010951"/>
            <a:ext cx="502920" cy="502920"/>
          </a:xfrm>
          <a:prstGeom prst="ellipse">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061D7CB8-D83C-45E1-9FDB-FE9964A8AB22}"/>
              </a:ext>
            </a:extLst>
          </p:cNvPr>
          <p:cNvSpPr/>
          <p:nvPr/>
        </p:nvSpPr>
        <p:spPr>
          <a:xfrm>
            <a:off x="5798555" y="3001524"/>
            <a:ext cx="502920" cy="502920"/>
          </a:xfrm>
          <a:prstGeom prst="ellipse">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5BC139D-2708-4BB5-A67E-5D74AA8F96BA}"/>
              </a:ext>
            </a:extLst>
          </p:cNvPr>
          <p:cNvSpPr/>
          <p:nvPr/>
        </p:nvSpPr>
        <p:spPr>
          <a:xfrm>
            <a:off x="7802265" y="3010951"/>
            <a:ext cx="502920" cy="502920"/>
          </a:xfrm>
          <a:prstGeom prst="ellipse">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A38F1EB7-800C-414A-8C70-DFD06B2017AC}"/>
              </a:ext>
            </a:extLst>
          </p:cNvPr>
          <p:cNvSpPr/>
          <p:nvPr/>
        </p:nvSpPr>
        <p:spPr>
          <a:xfrm>
            <a:off x="9805976" y="3001523"/>
            <a:ext cx="502920" cy="502920"/>
          </a:xfrm>
          <a:prstGeom prst="ellipse">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384BD6B-243B-4647-92F2-A63CB725EE86}"/>
              </a:ext>
            </a:extLst>
          </p:cNvPr>
          <p:cNvSpPr/>
          <p:nvPr/>
        </p:nvSpPr>
        <p:spPr>
          <a:xfrm>
            <a:off x="1451036" y="4163447"/>
            <a:ext cx="1005840" cy="1005840"/>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EB508C4-F8CC-4BFA-A0EE-8213932AB120}"/>
              </a:ext>
            </a:extLst>
          </p:cNvPr>
          <p:cNvSpPr txBox="1"/>
          <p:nvPr/>
        </p:nvSpPr>
        <p:spPr bwMode="auto">
          <a:xfrm>
            <a:off x="615861" y="1657134"/>
            <a:ext cx="2667250" cy="71125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r>
              <a:rPr lang="en-US" sz="1400" b="1" dirty="0">
                <a:solidFill>
                  <a:schemeClr val="accent1"/>
                </a:solidFill>
                <a:latin typeface="Helvetica Neue" pitchFamily="-105" charset="0"/>
                <a:cs typeface="Helvetica Neue" pitchFamily="-105" charset="0"/>
              </a:rPr>
              <a:t>Identify Business Needs</a:t>
            </a:r>
          </a:p>
          <a:p>
            <a:pPr algn="ctr"/>
            <a:r>
              <a:rPr lang="en-US" sz="1400" dirty="0">
                <a:solidFill>
                  <a:schemeClr val="bg1">
                    <a:lumMod val="50000"/>
                  </a:schemeClr>
                </a:solidFill>
                <a:latin typeface="Helvetica Neue" pitchFamily="-105" charset="0"/>
                <a:cs typeface="Helvetica Neue" pitchFamily="-105" charset="0"/>
              </a:rPr>
              <a:t>Identify, gather and analyze the business requirements.</a:t>
            </a:r>
          </a:p>
        </p:txBody>
      </p:sp>
      <p:sp>
        <p:nvSpPr>
          <p:cNvPr id="27" name="TextBox 26">
            <a:extLst>
              <a:ext uri="{FF2B5EF4-FFF2-40B4-BE49-F238E27FC236}">
                <a16:creationId xmlns:a16="http://schemas.microsoft.com/office/drawing/2014/main" id="{1DAD74D3-7F17-452F-890A-890ED7E18E0D}"/>
              </a:ext>
            </a:extLst>
          </p:cNvPr>
          <p:cNvSpPr txBox="1"/>
          <p:nvPr/>
        </p:nvSpPr>
        <p:spPr bwMode="auto">
          <a:xfrm>
            <a:off x="798957" y="5236633"/>
            <a:ext cx="2323889" cy="3886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lnSpc>
                <a:spcPct val="150000"/>
              </a:lnSpc>
            </a:pPr>
            <a:r>
              <a:rPr lang="en-US" sz="1600" b="1" dirty="0">
                <a:solidFill>
                  <a:schemeClr val="tx1">
                    <a:lumMod val="85000"/>
                    <a:lumOff val="15000"/>
                  </a:schemeClr>
                </a:solidFill>
                <a:latin typeface="Helvetica Neue" pitchFamily="-105" charset="0"/>
                <a:cs typeface="Helvetica Neue" pitchFamily="-105" charset="0"/>
              </a:rPr>
              <a:t>Week 1-3</a:t>
            </a:r>
          </a:p>
        </p:txBody>
      </p:sp>
      <p:sp>
        <p:nvSpPr>
          <p:cNvPr id="28" name="Oval 27">
            <a:extLst>
              <a:ext uri="{FF2B5EF4-FFF2-40B4-BE49-F238E27FC236}">
                <a16:creationId xmlns:a16="http://schemas.microsoft.com/office/drawing/2014/main" id="{610B62DD-FE25-47DE-9C94-F9A0CAD7A5F6}"/>
              </a:ext>
            </a:extLst>
          </p:cNvPr>
          <p:cNvSpPr/>
          <p:nvPr/>
        </p:nvSpPr>
        <p:spPr>
          <a:xfrm>
            <a:off x="3526710" y="1420248"/>
            <a:ext cx="1005840" cy="1005840"/>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2399146-280C-4449-9B9F-4FABA883156D}"/>
              </a:ext>
            </a:extLst>
          </p:cNvPr>
          <p:cNvSpPr txBox="1"/>
          <p:nvPr/>
        </p:nvSpPr>
        <p:spPr bwMode="auto">
          <a:xfrm>
            <a:off x="2884359" y="916877"/>
            <a:ext cx="2323889" cy="3886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lnSpc>
                <a:spcPct val="150000"/>
              </a:lnSpc>
            </a:pPr>
            <a:r>
              <a:rPr lang="en-US" sz="1600" b="1" dirty="0">
                <a:solidFill>
                  <a:schemeClr val="tx1">
                    <a:lumMod val="85000"/>
                    <a:lumOff val="15000"/>
                  </a:schemeClr>
                </a:solidFill>
                <a:latin typeface="Helvetica Neue" pitchFamily="-105" charset="0"/>
                <a:cs typeface="Helvetica Neue" pitchFamily="-105" charset="0"/>
              </a:rPr>
              <a:t>Week 4-7</a:t>
            </a:r>
          </a:p>
        </p:txBody>
      </p:sp>
      <p:sp>
        <p:nvSpPr>
          <p:cNvPr id="30" name="TextBox 29">
            <a:extLst>
              <a:ext uri="{FF2B5EF4-FFF2-40B4-BE49-F238E27FC236}">
                <a16:creationId xmlns:a16="http://schemas.microsoft.com/office/drawing/2014/main" id="{E18A9082-1775-490D-B0B6-D60D658673E0}"/>
              </a:ext>
            </a:extLst>
          </p:cNvPr>
          <p:cNvSpPr txBox="1"/>
          <p:nvPr/>
        </p:nvSpPr>
        <p:spPr bwMode="auto">
          <a:xfrm>
            <a:off x="2894738" y="4239737"/>
            <a:ext cx="2323889" cy="926696"/>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r>
              <a:rPr lang="en-US" sz="1400" b="1" dirty="0">
                <a:solidFill>
                  <a:schemeClr val="accent3"/>
                </a:solidFill>
                <a:latin typeface="Helvetica Neue" pitchFamily="-105" charset="0"/>
                <a:cs typeface="Helvetica Neue" pitchFamily="-105" charset="0"/>
              </a:rPr>
              <a:t>Design and Planning</a:t>
            </a:r>
            <a:endParaRPr lang="en-US" sz="1400" dirty="0">
              <a:solidFill>
                <a:schemeClr val="bg1">
                  <a:lumMod val="50000"/>
                </a:schemeClr>
              </a:solidFill>
              <a:latin typeface="Helvetica Neue" pitchFamily="-105" charset="0"/>
              <a:cs typeface="Helvetica Neue" pitchFamily="-105" charset="0"/>
            </a:endParaRPr>
          </a:p>
          <a:p>
            <a:pPr algn="ctr"/>
            <a:r>
              <a:rPr lang="en-US" sz="1400" dirty="0">
                <a:solidFill>
                  <a:schemeClr val="bg1">
                    <a:lumMod val="50000"/>
                  </a:schemeClr>
                </a:solidFill>
                <a:latin typeface="Helvetica Neue" pitchFamily="-105" charset="0"/>
                <a:cs typeface="Helvetica Neue" pitchFamily="-105" charset="0"/>
              </a:rPr>
              <a:t>Plan and design of the deliverables for the data warehouse solution.</a:t>
            </a:r>
          </a:p>
        </p:txBody>
      </p:sp>
      <p:sp>
        <p:nvSpPr>
          <p:cNvPr id="31" name="Oval 30">
            <a:extLst>
              <a:ext uri="{FF2B5EF4-FFF2-40B4-BE49-F238E27FC236}">
                <a16:creationId xmlns:a16="http://schemas.microsoft.com/office/drawing/2014/main" id="{C563EFCC-4A98-448C-863B-AEE217704268}"/>
              </a:ext>
            </a:extLst>
          </p:cNvPr>
          <p:cNvSpPr/>
          <p:nvPr/>
        </p:nvSpPr>
        <p:spPr>
          <a:xfrm>
            <a:off x="5540148" y="4163447"/>
            <a:ext cx="1005840" cy="1005840"/>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156332E-B05B-4540-9A1D-0DDBACD05C38}"/>
              </a:ext>
            </a:extLst>
          </p:cNvPr>
          <p:cNvSpPr txBox="1"/>
          <p:nvPr/>
        </p:nvSpPr>
        <p:spPr bwMode="auto">
          <a:xfrm>
            <a:off x="4894826" y="5197717"/>
            <a:ext cx="2323889" cy="3886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lnSpc>
                <a:spcPct val="150000"/>
              </a:lnSpc>
            </a:pPr>
            <a:r>
              <a:rPr lang="en-US" sz="1600" b="1" dirty="0">
                <a:solidFill>
                  <a:schemeClr val="tx1">
                    <a:lumMod val="85000"/>
                    <a:lumOff val="15000"/>
                  </a:schemeClr>
                </a:solidFill>
                <a:latin typeface="Helvetica Neue" pitchFamily="-105" charset="0"/>
                <a:cs typeface="Helvetica Neue" pitchFamily="-105" charset="0"/>
              </a:rPr>
              <a:t>Week 8-12</a:t>
            </a:r>
          </a:p>
        </p:txBody>
      </p:sp>
      <p:pic>
        <p:nvPicPr>
          <p:cNvPr id="33" name="Graphic 32" descr="Bullseye">
            <a:extLst>
              <a:ext uri="{FF2B5EF4-FFF2-40B4-BE49-F238E27FC236}">
                <a16:creationId xmlns:a16="http://schemas.microsoft.com/office/drawing/2014/main" id="{4859D339-A481-47C9-9C2C-0AC999169A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06642" y="4354507"/>
            <a:ext cx="653396" cy="653396"/>
          </a:xfrm>
          <a:prstGeom prst="rect">
            <a:avLst/>
          </a:prstGeom>
        </p:spPr>
      </p:pic>
      <p:pic>
        <p:nvPicPr>
          <p:cNvPr id="34" name="Graphic 33" descr="Database">
            <a:extLst>
              <a:ext uri="{FF2B5EF4-FFF2-40B4-BE49-F238E27FC236}">
                <a16:creationId xmlns:a16="http://schemas.microsoft.com/office/drawing/2014/main" id="{3492C29A-A0E3-47AA-9CD5-ED09E7247C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03403" y="1547912"/>
            <a:ext cx="685800" cy="685800"/>
          </a:xfrm>
          <a:prstGeom prst="rect">
            <a:avLst/>
          </a:prstGeom>
        </p:spPr>
      </p:pic>
      <p:pic>
        <p:nvPicPr>
          <p:cNvPr id="35" name="Graphic 34" descr="Statistics">
            <a:extLst>
              <a:ext uri="{FF2B5EF4-FFF2-40B4-BE49-F238E27FC236}">
                <a16:creationId xmlns:a16="http://schemas.microsoft.com/office/drawing/2014/main" id="{5CC6351B-5B4F-479B-9548-D60FECC93A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8703" y="1563832"/>
            <a:ext cx="685800" cy="685800"/>
          </a:xfrm>
          <a:prstGeom prst="rect">
            <a:avLst/>
          </a:prstGeom>
        </p:spPr>
      </p:pic>
      <p:sp>
        <p:nvSpPr>
          <p:cNvPr id="36" name="TextBox 35">
            <a:extLst>
              <a:ext uri="{FF2B5EF4-FFF2-40B4-BE49-F238E27FC236}">
                <a16:creationId xmlns:a16="http://schemas.microsoft.com/office/drawing/2014/main" id="{418360A7-6ECB-430F-BDA7-FDBB710FF191}"/>
              </a:ext>
            </a:extLst>
          </p:cNvPr>
          <p:cNvSpPr txBox="1"/>
          <p:nvPr/>
        </p:nvSpPr>
        <p:spPr bwMode="auto">
          <a:xfrm>
            <a:off x="6932131" y="4175627"/>
            <a:ext cx="2323889" cy="160380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r>
              <a:rPr lang="en-US" sz="1400" b="1" dirty="0">
                <a:solidFill>
                  <a:schemeClr val="accent5"/>
                </a:solidFill>
                <a:latin typeface="Helvetica Neue" pitchFamily="-105" charset="0"/>
                <a:cs typeface="Helvetica Neue" pitchFamily="-105" charset="0"/>
              </a:rPr>
              <a:t>Analyze, Visualize &amp; Test</a:t>
            </a:r>
          </a:p>
          <a:p>
            <a:pPr algn="ctr"/>
            <a:r>
              <a:rPr lang="en-US" sz="1400" dirty="0">
                <a:solidFill>
                  <a:schemeClr val="bg1">
                    <a:lumMod val="50000"/>
                  </a:schemeClr>
                </a:solidFill>
                <a:latin typeface="Helvetica Neue" pitchFamily="-105" charset="0"/>
                <a:cs typeface="Helvetica Neue" pitchFamily="-105" charset="0"/>
              </a:rPr>
              <a:t>Analyze the data, gain insights and use visualizations to help understand the data better and test the assumptions.</a:t>
            </a:r>
          </a:p>
          <a:p>
            <a:pPr algn="ctr"/>
            <a:endParaRPr lang="en-US" sz="1600" dirty="0">
              <a:solidFill>
                <a:schemeClr val="bg1">
                  <a:lumMod val="50000"/>
                </a:schemeClr>
              </a:solidFill>
              <a:latin typeface="Helvetica Neue" pitchFamily="-105" charset="0"/>
              <a:cs typeface="Helvetica Neue" pitchFamily="-105" charset="0"/>
            </a:endParaRPr>
          </a:p>
        </p:txBody>
      </p:sp>
      <p:sp>
        <p:nvSpPr>
          <p:cNvPr id="37" name="TextBox 36">
            <a:extLst>
              <a:ext uri="{FF2B5EF4-FFF2-40B4-BE49-F238E27FC236}">
                <a16:creationId xmlns:a16="http://schemas.microsoft.com/office/drawing/2014/main" id="{C51BD158-0ED2-4A11-B9D6-2C65065A810E}"/>
              </a:ext>
            </a:extLst>
          </p:cNvPr>
          <p:cNvSpPr txBox="1"/>
          <p:nvPr/>
        </p:nvSpPr>
        <p:spPr bwMode="auto">
          <a:xfrm>
            <a:off x="4906164" y="1599625"/>
            <a:ext cx="2323889" cy="160380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r>
              <a:rPr lang="en-US" sz="1400" b="1" dirty="0">
                <a:solidFill>
                  <a:schemeClr val="accent4"/>
                </a:solidFill>
                <a:latin typeface="Helvetica Neue" pitchFamily="-105" charset="0"/>
                <a:cs typeface="Helvetica Neue" pitchFamily="-105" charset="0"/>
              </a:rPr>
              <a:t>Development</a:t>
            </a:r>
          </a:p>
          <a:p>
            <a:pPr algn="ctr"/>
            <a:r>
              <a:rPr lang="en-US" sz="1400" dirty="0">
                <a:solidFill>
                  <a:schemeClr val="bg1">
                    <a:lumMod val="50000"/>
                  </a:schemeClr>
                </a:solidFill>
                <a:latin typeface="Helvetica Neue" pitchFamily="-105" charset="0"/>
                <a:cs typeface="Helvetica Neue" pitchFamily="-105" charset="0"/>
              </a:rPr>
              <a:t>Develop conceptual, logical, and physical data model to achieve the ultimate warehouse solution.</a:t>
            </a:r>
          </a:p>
          <a:p>
            <a:pPr algn="ctr"/>
            <a:endParaRPr lang="en-US" sz="1600" dirty="0">
              <a:solidFill>
                <a:schemeClr val="bg1">
                  <a:lumMod val="50000"/>
                </a:schemeClr>
              </a:solidFill>
              <a:latin typeface="Helvetica Neue" pitchFamily="-105" charset="0"/>
              <a:cs typeface="Helvetica Neue" pitchFamily="-105" charset="0"/>
            </a:endParaRPr>
          </a:p>
        </p:txBody>
      </p:sp>
      <p:sp>
        <p:nvSpPr>
          <p:cNvPr id="39" name="TextBox 38">
            <a:extLst>
              <a:ext uri="{FF2B5EF4-FFF2-40B4-BE49-F238E27FC236}">
                <a16:creationId xmlns:a16="http://schemas.microsoft.com/office/drawing/2014/main" id="{601983AE-FF57-4124-9DC2-CE819FFE0DEE}"/>
              </a:ext>
            </a:extLst>
          </p:cNvPr>
          <p:cNvSpPr txBox="1"/>
          <p:nvPr/>
        </p:nvSpPr>
        <p:spPr bwMode="auto">
          <a:xfrm>
            <a:off x="6874733" y="919906"/>
            <a:ext cx="2323889" cy="3886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lnSpc>
                <a:spcPct val="150000"/>
              </a:lnSpc>
            </a:pPr>
            <a:r>
              <a:rPr lang="en-US" sz="1600" b="1" dirty="0">
                <a:solidFill>
                  <a:schemeClr val="tx1">
                    <a:lumMod val="85000"/>
                    <a:lumOff val="15000"/>
                  </a:schemeClr>
                </a:solidFill>
                <a:latin typeface="Helvetica Neue" pitchFamily="-105" charset="0"/>
                <a:cs typeface="Helvetica Neue" pitchFamily="-105" charset="0"/>
              </a:rPr>
              <a:t>Week 13-15</a:t>
            </a:r>
          </a:p>
        </p:txBody>
      </p:sp>
      <p:sp>
        <p:nvSpPr>
          <p:cNvPr id="40" name="TextBox 39">
            <a:extLst>
              <a:ext uri="{FF2B5EF4-FFF2-40B4-BE49-F238E27FC236}">
                <a16:creationId xmlns:a16="http://schemas.microsoft.com/office/drawing/2014/main" id="{FCE850C6-C741-414A-BC20-DD06A371834E}"/>
              </a:ext>
            </a:extLst>
          </p:cNvPr>
          <p:cNvSpPr txBox="1"/>
          <p:nvPr/>
        </p:nvSpPr>
        <p:spPr bwMode="auto">
          <a:xfrm>
            <a:off x="8862917" y="5175388"/>
            <a:ext cx="2323889" cy="3886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lnSpc>
                <a:spcPct val="150000"/>
              </a:lnSpc>
            </a:pPr>
            <a:r>
              <a:rPr lang="en-US" sz="1600" b="1" dirty="0">
                <a:solidFill>
                  <a:schemeClr val="tx1">
                    <a:lumMod val="85000"/>
                    <a:lumOff val="15000"/>
                  </a:schemeClr>
                </a:solidFill>
                <a:latin typeface="Helvetica Neue" pitchFamily="-105" charset="0"/>
                <a:cs typeface="Helvetica Neue" pitchFamily="-105" charset="0"/>
              </a:rPr>
              <a:t>Week 16</a:t>
            </a:r>
          </a:p>
        </p:txBody>
      </p:sp>
      <p:pic>
        <p:nvPicPr>
          <p:cNvPr id="41" name="Graphic 40" descr="Connections">
            <a:extLst>
              <a:ext uri="{FF2B5EF4-FFF2-40B4-BE49-F238E27FC236}">
                <a16:creationId xmlns:a16="http://schemas.microsoft.com/office/drawing/2014/main" id="{EF292136-1864-438A-A2C2-A0BACC2EF1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55806" y="4269772"/>
            <a:ext cx="771781" cy="771781"/>
          </a:xfrm>
          <a:prstGeom prst="rect">
            <a:avLst/>
          </a:prstGeom>
        </p:spPr>
      </p:pic>
      <p:sp>
        <p:nvSpPr>
          <p:cNvPr id="42" name="TextBox 41">
            <a:extLst>
              <a:ext uri="{FF2B5EF4-FFF2-40B4-BE49-F238E27FC236}">
                <a16:creationId xmlns:a16="http://schemas.microsoft.com/office/drawing/2014/main" id="{ABF902BD-F7E8-4456-AE2C-59AA3AFC569A}"/>
              </a:ext>
            </a:extLst>
          </p:cNvPr>
          <p:cNvSpPr txBox="1"/>
          <p:nvPr/>
        </p:nvSpPr>
        <p:spPr bwMode="auto">
          <a:xfrm>
            <a:off x="8953878" y="1756734"/>
            <a:ext cx="2516625" cy="117291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4294" tIns="32147" rIns="64294" bIns="32147" numCol="1" rtlCol="0" anchor="t" anchorCtr="0" compatLnSpc="1">
            <a:prstTxWarp prst="textNoShape">
              <a:avLst/>
            </a:prstTxWarp>
            <a:spAutoFit/>
          </a:bodyPr>
          <a:lstStyle/>
          <a:p>
            <a:pPr algn="ctr"/>
            <a:r>
              <a:rPr lang="en-US" sz="1400" b="1" dirty="0">
                <a:solidFill>
                  <a:schemeClr val="accent6"/>
                </a:solidFill>
                <a:latin typeface="Helvetica Neue" pitchFamily="-105" charset="0"/>
                <a:cs typeface="Helvetica Neue" pitchFamily="-105" charset="0"/>
              </a:rPr>
              <a:t>Deliver &amp; Present</a:t>
            </a:r>
          </a:p>
          <a:p>
            <a:pPr algn="ctr"/>
            <a:r>
              <a:rPr lang="en-US" sz="1400" dirty="0">
                <a:solidFill>
                  <a:schemeClr val="bg1">
                    <a:lumMod val="50000"/>
                  </a:schemeClr>
                </a:solidFill>
                <a:latin typeface="Helvetica Neue" pitchFamily="-105" charset="0"/>
                <a:cs typeface="Helvetica Neue" pitchFamily="-105" charset="0"/>
              </a:rPr>
              <a:t>Present final solution to class</a:t>
            </a:r>
          </a:p>
          <a:p>
            <a:pPr algn="ctr"/>
            <a:r>
              <a:rPr lang="en-US" sz="1400" dirty="0">
                <a:solidFill>
                  <a:schemeClr val="bg1">
                    <a:lumMod val="50000"/>
                  </a:schemeClr>
                </a:solidFill>
                <a:latin typeface="Helvetica Neue" pitchFamily="-105" charset="0"/>
                <a:cs typeface="Helvetica Neue" pitchFamily="-105" charset="0"/>
              </a:rPr>
              <a:t>Determine peer score. </a:t>
            </a:r>
          </a:p>
          <a:p>
            <a:pPr algn="ctr"/>
            <a:endParaRPr lang="en-US" sz="1400" dirty="0">
              <a:solidFill>
                <a:schemeClr val="bg1">
                  <a:lumMod val="50000"/>
                </a:schemeClr>
              </a:solidFill>
              <a:latin typeface="Helvetica Neue" pitchFamily="-105" charset="0"/>
              <a:cs typeface="Helvetica Neue" pitchFamily="-105" charset="0"/>
            </a:endParaRPr>
          </a:p>
          <a:p>
            <a:pPr algn="ctr"/>
            <a:endParaRPr lang="en-US" sz="1600" dirty="0">
              <a:solidFill>
                <a:schemeClr val="bg1">
                  <a:lumMod val="50000"/>
                </a:schemeClr>
              </a:solidFill>
              <a:latin typeface="Helvetica Neue" pitchFamily="-105" charset="0"/>
              <a:cs typeface="Helvetica Neue" pitchFamily="-105" charset="0"/>
            </a:endParaRPr>
          </a:p>
        </p:txBody>
      </p:sp>
      <p:pic>
        <p:nvPicPr>
          <p:cNvPr id="43" name="Picture 42">
            <a:extLst>
              <a:ext uri="{FF2B5EF4-FFF2-40B4-BE49-F238E27FC236}">
                <a16:creationId xmlns:a16="http://schemas.microsoft.com/office/drawing/2014/main" id="{9020706D-DBE2-43B1-ADC9-C4D58F849056}"/>
              </a:ext>
            </a:extLst>
          </p:cNvPr>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40561" y="4360103"/>
            <a:ext cx="578049" cy="578049"/>
          </a:xfrm>
          <a:prstGeom prst="rect">
            <a:avLst/>
          </a:prstGeom>
        </p:spPr>
      </p:pic>
    </p:spTree>
    <p:extLst>
      <p:ext uri="{BB962C8B-B14F-4D97-AF65-F5344CB8AC3E}">
        <p14:creationId xmlns:p14="http://schemas.microsoft.com/office/powerpoint/2010/main" val="27909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727E9-E01C-4AE9-9EAA-25CCA7646E5D}"/>
              </a:ext>
            </a:extLst>
          </p:cNvPr>
          <p:cNvSpPr>
            <a:spLocks noGrp="1"/>
          </p:cNvSpPr>
          <p:nvPr>
            <p:ph type="ctrTitle"/>
          </p:nvPr>
        </p:nvSpPr>
        <p:spPr>
          <a:xfrm>
            <a:off x="165100" y="1015119"/>
            <a:ext cx="6637356" cy="926371"/>
          </a:xfrm>
        </p:spPr>
        <p:txBody>
          <a:bodyPr/>
          <a:lstStyle/>
          <a:p>
            <a:r>
              <a:rPr lang="en-US" sz="8000" dirty="0"/>
              <a:t>Agenda</a:t>
            </a:r>
          </a:p>
        </p:txBody>
      </p:sp>
      <p:sp>
        <p:nvSpPr>
          <p:cNvPr id="5" name="Subtitle 4">
            <a:extLst>
              <a:ext uri="{FF2B5EF4-FFF2-40B4-BE49-F238E27FC236}">
                <a16:creationId xmlns:a16="http://schemas.microsoft.com/office/drawing/2014/main" id="{EA761DCB-AD55-435F-92C9-A2BBAE94271A}"/>
              </a:ext>
            </a:extLst>
          </p:cNvPr>
          <p:cNvSpPr>
            <a:spLocks noGrp="1"/>
          </p:cNvSpPr>
          <p:nvPr>
            <p:ph type="subTitle" idx="1"/>
          </p:nvPr>
        </p:nvSpPr>
        <p:spPr>
          <a:xfrm>
            <a:off x="7461610" y="900819"/>
            <a:ext cx="4565290" cy="926371"/>
          </a:xfrm>
        </p:spPr>
        <p:txBody>
          <a:bodyPr/>
          <a:lstStyle/>
          <a:p>
            <a:r>
              <a:rPr lang="en-US" dirty="0"/>
              <a:t>Overview</a:t>
            </a:r>
          </a:p>
          <a:p>
            <a:r>
              <a:rPr lang="en-US" dirty="0"/>
              <a:t>Project Requirements</a:t>
            </a:r>
          </a:p>
          <a:p>
            <a:r>
              <a:rPr lang="en-US" dirty="0"/>
              <a:t>Data Profile</a:t>
            </a:r>
          </a:p>
          <a:p>
            <a:r>
              <a:rPr lang="en-US" dirty="0"/>
              <a:t>Conceptual Architecture</a:t>
            </a:r>
          </a:p>
          <a:p>
            <a:r>
              <a:rPr lang="en-US" dirty="0"/>
              <a:t>Demo</a:t>
            </a:r>
          </a:p>
          <a:p>
            <a:r>
              <a:rPr lang="en-US" dirty="0"/>
              <a:t>Project Milestones &amp; Timeline</a:t>
            </a:r>
          </a:p>
          <a:p>
            <a:r>
              <a:rPr lang="en-US" dirty="0"/>
              <a:t>Team Responsibilities</a:t>
            </a:r>
          </a:p>
          <a:p>
            <a:r>
              <a:rPr lang="en-US" dirty="0"/>
              <a:t>Challenges </a:t>
            </a:r>
          </a:p>
          <a:p>
            <a:r>
              <a:rPr lang="en-US" dirty="0"/>
              <a:t>Lessons Learned</a:t>
            </a:r>
          </a:p>
          <a:p>
            <a:endParaRPr lang="en-US" dirty="0"/>
          </a:p>
        </p:txBody>
      </p:sp>
    </p:spTree>
    <p:extLst>
      <p:ext uri="{BB962C8B-B14F-4D97-AF65-F5344CB8AC3E}">
        <p14:creationId xmlns:p14="http://schemas.microsoft.com/office/powerpoint/2010/main" val="216336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4739B2-227C-4CFF-9F98-2F40C6DCA977}"/>
              </a:ext>
            </a:extLst>
          </p:cNvPr>
          <p:cNvSpPr>
            <a:spLocks noGrp="1"/>
          </p:cNvSpPr>
          <p:nvPr>
            <p:ph type="sldNum" sz="quarter" idx="12"/>
          </p:nvPr>
        </p:nvSpPr>
        <p:spPr/>
        <p:txBody>
          <a:bodyPr/>
          <a:lstStyle/>
          <a:p>
            <a:fld id="{D1147761-E745-4E82-9000-A916A425F694}" type="slidenum">
              <a:rPr lang="en-US" smtClean="0"/>
              <a:pPr/>
              <a:t>20</a:t>
            </a:fld>
            <a:endParaRPr lang="en-US"/>
          </a:p>
        </p:txBody>
      </p:sp>
      <p:sp>
        <p:nvSpPr>
          <p:cNvPr id="4" name="Title 5">
            <a:extLst>
              <a:ext uri="{FF2B5EF4-FFF2-40B4-BE49-F238E27FC236}">
                <a16:creationId xmlns:a16="http://schemas.microsoft.com/office/drawing/2014/main" id="{BCF3DA37-C32F-4AB3-B20D-77C9F386D998}"/>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Team Responsibilities</a:t>
            </a:r>
          </a:p>
        </p:txBody>
      </p:sp>
      <p:sp>
        <p:nvSpPr>
          <p:cNvPr id="2" name="TextBox 1">
            <a:extLst>
              <a:ext uri="{FF2B5EF4-FFF2-40B4-BE49-F238E27FC236}">
                <a16:creationId xmlns:a16="http://schemas.microsoft.com/office/drawing/2014/main" id="{2B2AB373-18AA-4E7E-9EEA-76A21E2948D2}"/>
              </a:ext>
            </a:extLst>
          </p:cNvPr>
          <p:cNvSpPr txBox="1"/>
          <p:nvPr/>
        </p:nvSpPr>
        <p:spPr>
          <a:xfrm>
            <a:off x="1025013" y="1641643"/>
            <a:ext cx="4109884" cy="830997"/>
          </a:xfrm>
          <a:prstGeom prst="rect">
            <a:avLst/>
          </a:prstGeom>
          <a:noFill/>
        </p:spPr>
        <p:txBody>
          <a:bodyPr wrap="square" rtlCol="0">
            <a:spAutoFit/>
          </a:bodyPr>
          <a:lstStyle/>
          <a:p>
            <a:r>
              <a:rPr lang="en-US" sz="4800" dirty="0">
                <a:solidFill>
                  <a:schemeClr val="bg1"/>
                </a:solidFill>
                <a:latin typeface="+mj-lt"/>
              </a:rPr>
              <a:t>GROUP 2</a:t>
            </a:r>
          </a:p>
        </p:txBody>
      </p:sp>
      <p:sp>
        <p:nvSpPr>
          <p:cNvPr id="7" name="TextBox 6">
            <a:extLst>
              <a:ext uri="{FF2B5EF4-FFF2-40B4-BE49-F238E27FC236}">
                <a16:creationId xmlns:a16="http://schemas.microsoft.com/office/drawing/2014/main" id="{6CE6ED69-4FEB-457C-9D30-97DDE9E6EE48}"/>
              </a:ext>
            </a:extLst>
          </p:cNvPr>
          <p:cNvSpPr txBox="1"/>
          <p:nvPr/>
        </p:nvSpPr>
        <p:spPr>
          <a:xfrm>
            <a:off x="6159909" y="1841698"/>
            <a:ext cx="5132067" cy="954107"/>
          </a:xfrm>
          <a:prstGeom prst="rect">
            <a:avLst/>
          </a:prstGeom>
          <a:noFill/>
        </p:spPr>
        <p:txBody>
          <a:bodyPr wrap="square" rtlCol="0">
            <a:spAutoFit/>
          </a:bodyPr>
          <a:lstStyle/>
          <a:p>
            <a:pPr marL="342900" indent="-342900">
              <a:buAutoNum type="arabicParenR"/>
            </a:pPr>
            <a:r>
              <a:rPr lang="en-US" sz="1400" dirty="0">
                <a:solidFill>
                  <a:schemeClr val="bg1"/>
                </a:solidFill>
                <a:latin typeface="+mj-lt"/>
              </a:rPr>
              <a:t>Finding and profiling the dataset</a:t>
            </a:r>
          </a:p>
          <a:p>
            <a:pPr marL="342900" indent="-342900">
              <a:buAutoNum type="arabicParenR"/>
            </a:pPr>
            <a:r>
              <a:rPr lang="en-US" sz="1400" dirty="0">
                <a:solidFill>
                  <a:schemeClr val="bg1"/>
                </a:solidFill>
                <a:latin typeface="+mj-lt"/>
              </a:rPr>
              <a:t>Some tasks in Design and Planning phase</a:t>
            </a:r>
          </a:p>
          <a:p>
            <a:pPr marL="342900" indent="-342900">
              <a:buAutoNum type="arabicParenR"/>
            </a:pPr>
            <a:r>
              <a:rPr lang="en-US" sz="1400" dirty="0">
                <a:solidFill>
                  <a:schemeClr val="bg1"/>
                </a:solidFill>
                <a:latin typeface="+mj-lt"/>
              </a:rPr>
              <a:t>Responsible for architecting the framework for the project</a:t>
            </a:r>
          </a:p>
          <a:p>
            <a:pPr marL="342900" indent="-342900">
              <a:buAutoNum type="arabicParenR"/>
            </a:pPr>
            <a:r>
              <a:rPr lang="en-US" sz="1400" dirty="0">
                <a:solidFill>
                  <a:schemeClr val="bg1"/>
                </a:solidFill>
                <a:latin typeface="+mj-lt"/>
              </a:rPr>
              <a:t>Worked together in preparing the executive presentation</a:t>
            </a:r>
          </a:p>
        </p:txBody>
      </p:sp>
      <p:pic>
        <p:nvPicPr>
          <p:cNvPr id="9" name="Graphic 8" descr="User">
            <a:extLst>
              <a:ext uri="{FF2B5EF4-FFF2-40B4-BE49-F238E27FC236}">
                <a16:creationId xmlns:a16="http://schemas.microsoft.com/office/drawing/2014/main" id="{FDD8B57E-0432-4C83-970F-6A509C335E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1040957"/>
            <a:ext cx="769441" cy="769441"/>
          </a:xfrm>
          <a:prstGeom prst="rect">
            <a:avLst/>
          </a:prstGeom>
        </p:spPr>
      </p:pic>
      <p:sp>
        <p:nvSpPr>
          <p:cNvPr id="10" name="TextBox 9">
            <a:extLst>
              <a:ext uri="{FF2B5EF4-FFF2-40B4-BE49-F238E27FC236}">
                <a16:creationId xmlns:a16="http://schemas.microsoft.com/office/drawing/2014/main" id="{2C65CAAA-1147-4406-A2E2-B171A35544BF}"/>
              </a:ext>
            </a:extLst>
          </p:cNvPr>
          <p:cNvSpPr txBox="1"/>
          <p:nvPr/>
        </p:nvSpPr>
        <p:spPr>
          <a:xfrm>
            <a:off x="6865441" y="1203641"/>
            <a:ext cx="4109884" cy="461665"/>
          </a:xfrm>
          <a:prstGeom prst="rect">
            <a:avLst/>
          </a:prstGeom>
          <a:noFill/>
        </p:spPr>
        <p:txBody>
          <a:bodyPr wrap="square" rtlCol="0">
            <a:spAutoFit/>
          </a:bodyPr>
          <a:lstStyle/>
          <a:p>
            <a:r>
              <a:rPr lang="en-US" sz="2400" dirty="0">
                <a:solidFill>
                  <a:schemeClr val="bg1"/>
                </a:solidFill>
                <a:latin typeface="+mj-lt"/>
              </a:rPr>
              <a:t>Ashish </a:t>
            </a:r>
            <a:r>
              <a:rPr lang="en-US" sz="2400" dirty="0" err="1">
                <a:solidFill>
                  <a:schemeClr val="bg1"/>
                </a:solidFill>
                <a:latin typeface="+mj-lt"/>
              </a:rPr>
              <a:t>Bachuwar</a:t>
            </a:r>
            <a:endParaRPr lang="en-US" sz="2400" dirty="0">
              <a:solidFill>
                <a:schemeClr val="bg1"/>
              </a:solidFill>
              <a:latin typeface="+mj-lt"/>
            </a:endParaRPr>
          </a:p>
        </p:txBody>
      </p:sp>
      <p:pic>
        <p:nvPicPr>
          <p:cNvPr id="12" name="Graphic 11" descr="User">
            <a:extLst>
              <a:ext uri="{FF2B5EF4-FFF2-40B4-BE49-F238E27FC236}">
                <a16:creationId xmlns:a16="http://schemas.microsoft.com/office/drawing/2014/main" id="{690A55F7-58B9-427C-8028-33E0550FB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9548" y="3266316"/>
            <a:ext cx="769441" cy="769441"/>
          </a:xfrm>
          <a:prstGeom prst="rect">
            <a:avLst/>
          </a:prstGeom>
        </p:spPr>
      </p:pic>
      <p:sp>
        <p:nvSpPr>
          <p:cNvPr id="13" name="TextBox 12">
            <a:extLst>
              <a:ext uri="{FF2B5EF4-FFF2-40B4-BE49-F238E27FC236}">
                <a16:creationId xmlns:a16="http://schemas.microsoft.com/office/drawing/2014/main" id="{B88702C3-8A1F-4EB9-BD78-44EC97F50167}"/>
              </a:ext>
            </a:extLst>
          </p:cNvPr>
          <p:cNvSpPr txBox="1"/>
          <p:nvPr/>
        </p:nvSpPr>
        <p:spPr>
          <a:xfrm>
            <a:off x="1088989" y="3429000"/>
            <a:ext cx="4109884" cy="461665"/>
          </a:xfrm>
          <a:prstGeom prst="rect">
            <a:avLst/>
          </a:prstGeom>
          <a:noFill/>
        </p:spPr>
        <p:txBody>
          <a:bodyPr wrap="square" rtlCol="0">
            <a:spAutoFit/>
          </a:bodyPr>
          <a:lstStyle/>
          <a:p>
            <a:r>
              <a:rPr lang="en-US" sz="2400" dirty="0" err="1">
                <a:solidFill>
                  <a:schemeClr val="bg1"/>
                </a:solidFill>
                <a:latin typeface="+mj-lt"/>
              </a:rPr>
              <a:t>Minjae</a:t>
            </a:r>
            <a:r>
              <a:rPr lang="en-US" sz="2400" dirty="0">
                <a:solidFill>
                  <a:schemeClr val="bg1"/>
                </a:solidFill>
                <a:latin typeface="+mj-lt"/>
              </a:rPr>
              <a:t> Lee</a:t>
            </a:r>
          </a:p>
        </p:txBody>
      </p:sp>
      <p:pic>
        <p:nvPicPr>
          <p:cNvPr id="14" name="Graphic 13" descr="User">
            <a:extLst>
              <a:ext uri="{FF2B5EF4-FFF2-40B4-BE49-F238E27FC236}">
                <a16:creationId xmlns:a16="http://schemas.microsoft.com/office/drawing/2014/main" id="{9AF06CDE-2F27-42C2-A067-91BD055A07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3266316"/>
            <a:ext cx="769441" cy="769441"/>
          </a:xfrm>
          <a:prstGeom prst="rect">
            <a:avLst/>
          </a:prstGeom>
        </p:spPr>
      </p:pic>
      <p:sp>
        <p:nvSpPr>
          <p:cNvPr id="15" name="TextBox 14">
            <a:extLst>
              <a:ext uri="{FF2B5EF4-FFF2-40B4-BE49-F238E27FC236}">
                <a16:creationId xmlns:a16="http://schemas.microsoft.com/office/drawing/2014/main" id="{9985B9D2-EFF3-4D3F-8F80-B64436535BE0}"/>
              </a:ext>
            </a:extLst>
          </p:cNvPr>
          <p:cNvSpPr txBox="1"/>
          <p:nvPr/>
        </p:nvSpPr>
        <p:spPr>
          <a:xfrm>
            <a:off x="6865441" y="3429000"/>
            <a:ext cx="4109884" cy="461665"/>
          </a:xfrm>
          <a:prstGeom prst="rect">
            <a:avLst/>
          </a:prstGeom>
          <a:noFill/>
        </p:spPr>
        <p:txBody>
          <a:bodyPr wrap="square" rtlCol="0">
            <a:spAutoFit/>
          </a:bodyPr>
          <a:lstStyle/>
          <a:p>
            <a:r>
              <a:rPr lang="en-US" sz="2400" dirty="0" err="1">
                <a:solidFill>
                  <a:schemeClr val="bg1"/>
                </a:solidFill>
                <a:latin typeface="+mj-lt"/>
              </a:rPr>
              <a:t>Mahanth</a:t>
            </a:r>
            <a:r>
              <a:rPr lang="en-US" sz="2400" dirty="0">
                <a:solidFill>
                  <a:schemeClr val="bg1"/>
                </a:solidFill>
                <a:latin typeface="+mj-lt"/>
              </a:rPr>
              <a:t> </a:t>
            </a:r>
            <a:r>
              <a:rPr lang="en-US" sz="2400" dirty="0" err="1">
                <a:solidFill>
                  <a:schemeClr val="bg1"/>
                </a:solidFill>
                <a:latin typeface="+mj-lt"/>
              </a:rPr>
              <a:t>Dasari</a:t>
            </a:r>
            <a:endParaRPr lang="en-US" sz="2400" dirty="0">
              <a:solidFill>
                <a:schemeClr val="bg1"/>
              </a:solidFill>
              <a:latin typeface="+mj-lt"/>
            </a:endParaRPr>
          </a:p>
        </p:txBody>
      </p:sp>
      <p:sp>
        <p:nvSpPr>
          <p:cNvPr id="11" name="TextBox 10">
            <a:extLst>
              <a:ext uri="{FF2B5EF4-FFF2-40B4-BE49-F238E27FC236}">
                <a16:creationId xmlns:a16="http://schemas.microsoft.com/office/drawing/2014/main" id="{A20234EF-DF6E-55FD-C4B2-FFAF81BEF837}"/>
              </a:ext>
            </a:extLst>
          </p:cNvPr>
          <p:cNvSpPr txBox="1"/>
          <p:nvPr/>
        </p:nvSpPr>
        <p:spPr>
          <a:xfrm>
            <a:off x="577897" y="4124565"/>
            <a:ext cx="5132067" cy="954107"/>
          </a:xfrm>
          <a:prstGeom prst="rect">
            <a:avLst/>
          </a:prstGeom>
          <a:noFill/>
        </p:spPr>
        <p:txBody>
          <a:bodyPr wrap="square" rtlCol="0">
            <a:spAutoFit/>
          </a:bodyPr>
          <a:lstStyle/>
          <a:p>
            <a:pPr marL="342900" indent="-342900">
              <a:buAutoNum type="arabicParenR"/>
            </a:pPr>
            <a:r>
              <a:rPr lang="en-US" sz="1400" dirty="0">
                <a:solidFill>
                  <a:schemeClr val="bg1"/>
                </a:solidFill>
                <a:latin typeface="+mj-lt"/>
              </a:rPr>
              <a:t>Some aspects of designing and planning</a:t>
            </a:r>
          </a:p>
          <a:p>
            <a:pPr marL="342900" indent="-342900">
              <a:buAutoNum type="arabicParenR"/>
            </a:pPr>
            <a:r>
              <a:rPr lang="en-US" sz="1400" dirty="0">
                <a:solidFill>
                  <a:schemeClr val="bg1"/>
                </a:solidFill>
                <a:latin typeface="+mj-lt"/>
              </a:rPr>
              <a:t>Overseeing the development phase</a:t>
            </a:r>
          </a:p>
          <a:p>
            <a:pPr marL="342900" indent="-342900">
              <a:buAutoNum type="arabicParenR"/>
            </a:pPr>
            <a:r>
              <a:rPr lang="en-US" sz="1400" dirty="0">
                <a:solidFill>
                  <a:schemeClr val="bg1"/>
                </a:solidFill>
                <a:latin typeface="+mj-lt"/>
              </a:rPr>
              <a:t>Responsible for some aspects of the development phase</a:t>
            </a:r>
          </a:p>
          <a:p>
            <a:pPr marL="342900" indent="-342900">
              <a:buAutoNum type="arabicParenR"/>
            </a:pPr>
            <a:r>
              <a:rPr lang="en-US" sz="1400" dirty="0">
                <a:solidFill>
                  <a:schemeClr val="bg1"/>
                </a:solidFill>
                <a:latin typeface="+mj-lt"/>
              </a:rPr>
              <a:t>Worked together in preparing the executive presentation</a:t>
            </a:r>
          </a:p>
        </p:txBody>
      </p:sp>
      <p:sp>
        <p:nvSpPr>
          <p:cNvPr id="16" name="TextBox 15">
            <a:extLst>
              <a:ext uri="{FF2B5EF4-FFF2-40B4-BE49-F238E27FC236}">
                <a16:creationId xmlns:a16="http://schemas.microsoft.com/office/drawing/2014/main" id="{3CC6F453-A985-1E73-74D7-9B01189E6E02}"/>
              </a:ext>
            </a:extLst>
          </p:cNvPr>
          <p:cNvSpPr txBox="1"/>
          <p:nvPr/>
        </p:nvSpPr>
        <p:spPr>
          <a:xfrm>
            <a:off x="6668146" y="4124565"/>
            <a:ext cx="5132067" cy="738664"/>
          </a:xfrm>
          <a:prstGeom prst="rect">
            <a:avLst/>
          </a:prstGeom>
          <a:noFill/>
        </p:spPr>
        <p:txBody>
          <a:bodyPr wrap="square" rtlCol="0">
            <a:spAutoFit/>
          </a:bodyPr>
          <a:lstStyle/>
          <a:p>
            <a:pPr marL="342900" indent="-342900">
              <a:buAutoNum type="arabicParenR"/>
            </a:pPr>
            <a:r>
              <a:rPr lang="en-US" sz="1400" dirty="0">
                <a:solidFill>
                  <a:schemeClr val="bg1"/>
                </a:solidFill>
                <a:latin typeface="+mj-lt"/>
              </a:rPr>
              <a:t>Responsible for some aspects of the development phase</a:t>
            </a:r>
          </a:p>
          <a:p>
            <a:pPr marL="342900" indent="-342900">
              <a:buAutoNum type="arabicParenR"/>
            </a:pPr>
            <a:r>
              <a:rPr lang="en-US" sz="1400" dirty="0">
                <a:solidFill>
                  <a:schemeClr val="bg1"/>
                </a:solidFill>
                <a:latin typeface="+mj-lt"/>
              </a:rPr>
              <a:t>Responsible for the visualization aspect</a:t>
            </a:r>
          </a:p>
          <a:p>
            <a:pPr marL="342900" indent="-342900">
              <a:buFontTx/>
              <a:buAutoNum type="arabicParenR"/>
            </a:pPr>
            <a:r>
              <a:rPr lang="en-US" sz="1400" dirty="0">
                <a:solidFill>
                  <a:schemeClr val="bg1"/>
                </a:solidFill>
                <a:latin typeface="+mj-lt"/>
              </a:rPr>
              <a:t>Worked together in preparing the executive presentation</a:t>
            </a:r>
          </a:p>
        </p:txBody>
      </p:sp>
    </p:spTree>
    <p:extLst>
      <p:ext uri="{BB962C8B-B14F-4D97-AF65-F5344CB8AC3E}">
        <p14:creationId xmlns:p14="http://schemas.microsoft.com/office/powerpoint/2010/main" val="1555681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359562-BA11-4C76-BE63-2E03D586A678}"/>
              </a:ext>
            </a:extLst>
          </p:cNvPr>
          <p:cNvSpPr/>
          <p:nvPr/>
        </p:nvSpPr>
        <p:spPr>
          <a:xfrm>
            <a:off x="1110111" y="951487"/>
            <a:ext cx="3269384" cy="1322481"/>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F4739B2-227C-4CFF-9F98-2F40C6DCA977}"/>
              </a:ext>
            </a:extLst>
          </p:cNvPr>
          <p:cNvSpPr>
            <a:spLocks noGrp="1"/>
          </p:cNvSpPr>
          <p:nvPr>
            <p:ph type="sldNum" sz="quarter" idx="12"/>
          </p:nvPr>
        </p:nvSpPr>
        <p:spPr/>
        <p:txBody>
          <a:bodyPr/>
          <a:lstStyle/>
          <a:p>
            <a:fld id="{D1147761-E745-4E82-9000-A916A425F694}" type="slidenum">
              <a:rPr lang="en-US" smtClean="0"/>
              <a:pPr/>
              <a:t>21</a:t>
            </a:fld>
            <a:endParaRPr lang="en-US"/>
          </a:p>
        </p:txBody>
      </p:sp>
      <p:sp>
        <p:nvSpPr>
          <p:cNvPr id="4" name="Title 5">
            <a:extLst>
              <a:ext uri="{FF2B5EF4-FFF2-40B4-BE49-F238E27FC236}">
                <a16:creationId xmlns:a16="http://schemas.microsoft.com/office/drawing/2014/main" id="{BCF3DA37-C32F-4AB3-B20D-77C9F386D998}"/>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Assumptions</a:t>
            </a:r>
          </a:p>
        </p:txBody>
      </p:sp>
      <p:pic>
        <p:nvPicPr>
          <p:cNvPr id="5" name="Graphic 4" descr="Compass">
            <a:extLst>
              <a:ext uri="{FF2B5EF4-FFF2-40B4-BE49-F238E27FC236}">
                <a16:creationId xmlns:a16="http://schemas.microsoft.com/office/drawing/2014/main" id="{50128C23-EEF2-4DC2-9874-EAC0074214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8327" y="2743200"/>
            <a:ext cx="1371600" cy="1371600"/>
          </a:xfrm>
          <a:prstGeom prst="rect">
            <a:avLst/>
          </a:prstGeom>
        </p:spPr>
      </p:pic>
      <p:sp>
        <p:nvSpPr>
          <p:cNvPr id="6" name="Rectangle: Top Corners Rounded 5">
            <a:extLst>
              <a:ext uri="{FF2B5EF4-FFF2-40B4-BE49-F238E27FC236}">
                <a16:creationId xmlns:a16="http://schemas.microsoft.com/office/drawing/2014/main" id="{C18E192E-324E-4A62-9AC3-7FE665CBB022}"/>
              </a:ext>
            </a:extLst>
          </p:cNvPr>
          <p:cNvSpPr/>
          <p:nvPr/>
        </p:nvSpPr>
        <p:spPr>
          <a:xfrm rot="10800000">
            <a:off x="1110112" y="951487"/>
            <a:ext cx="901568" cy="453788"/>
          </a:xfrm>
          <a:prstGeom prst="round2Same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ACFAF4B-72FC-4C64-8D9C-D9E3CED86FCF}"/>
              </a:ext>
            </a:extLst>
          </p:cNvPr>
          <p:cNvSpPr txBox="1"/>
          <p:nvPr/>
        </p:nvSpPr>
        <p:spPr>
          <a:xfrm>
            <a:off x="1110111" y="909518"/>
            <a:ext cx="901569" cy="523220"/>
          </a:xfrm>
          <a:prstGeom prst="rect">
            <a:avLst/>
          </a:prstGeom>
          <a:noFill/>
        </p:spPr>
        <p:txBody>
          <a:bodyPr wrap="square" rtlCol="0">
            <a:spAutoFit/>
          </a:bodyPr>
          <a:lstStyle/>
          <a:p>
            <a:pPr algn="ctr"/>
            <a:r>
              <a:rPr lang="en-US" sz="2800" b="1" dirty="0">
                <a:solidFill>
                  <a:schemeClr val="bg1"/>
                </a:solidFill>
                <a:latin typeface="+mj-lt"/>
              </a:rPr>
              <a:t>1</a:t>
            </a:r>
          </a:p>
        </p:txBody>
      </p:sp>
      <p:sp>
        <p:nvSpPr>
          <p:cNvPr id="15" name="Rectangle 14">
            <a:extLst>
              <a:ext uri="{FF2B5EF4-FFF2-40B4-BE49-F238E27FC236}">
                <a16:creationId xmlns:a16="http://schemas.microsoft.com/office/drawing/2014/main" id="{2AACD26C-4D73-4144-9927-0803B9850EE4}"/>
              </a:ext>
            </a:extLst>
          </p:cNvPr>
          <p:cNvSpPr/>
          <p:nvPr/>
        </p:nvSpPr>
        <p:spPr>
          <a:xfrm>
            <a:off x="8084416" y="4452479"/>
            <a:ext cx="3269384" cy="1322481"/>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93E3A110-77E8-4226-B66D-835D7DDA411B}"/>
              </a:ext>
            </a:extLst>
          </p:cNvPr>
          <p:cNvSpPr/>
          <p:nvPr/>
        </p:nvSpPr>
        <p:spPr>
          <a:xfrm rot="10800000">
            <a:off x="10452232" y="4436600"/>
            <a:ext cx="901568" cy="453788"/>
          </a:xfrm>
          <a:prstGeom prst="round2Same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3A99163-DA41-4AC5-AFEB-15925B25B850}"/>
              </a:ext>
            </a:extLst>
          </p:cNvPr>
          <p:cNvSpPr txBox="1"/>
          <p:nvPr/>
        </p:nvSpPr>
        <p:spPr>
          <a:xfrm>
            <a:off x="10452232" y="4374421"/>
            <a:ext cx="901569" cy="523220"/>
          </a:xfrm>
          <a:prstGeom prst="rect">
            <a:avLst/>
          </a:prstGeom>
          <a:noFill/>
        </p:spPr>
        <p:txBody>
          <a:bodyPr wrap="square" rtlCol="0">
            <a:spAutoFit/>
          </a:bodyPr>
          <a:lstStyle/>
          <a:p>
            <a:pPr algn="ctr"/>
            <a:r>
              <a:rPr lang="en-US" sz="2800" b="1" dirty="0">
                <a:solidFill>
                  <a:schemeClr val="bg1"/>
                </a:solidFill>
                <a:latin typeface="+mj-lt"/>
              </a:rPr>
              <a:t>4</a:t>
            </a:r>
          </a:p>
        </p:txBody>
      </p:sp>
      <p:sp>
        <p:nvSpPr>
          <p:cNvPr id="18" name="Rectangle 17">
            <a:extLst>
              <a:ext uri="{FF2B5EF4-FFF2-40B4-BE49-F238E27FC236}">
                <a16:creationId xmlns:a16="http://schemas.microsoft.com/office/drawing/2014/main" id="{71A93F58-4544-41D1-89E2-540B0328B2C6}"/>
              </a:ext>
            </a:extLst>
          </p:cNvPr>
          <p:cNvSpPr/>
          <p:nvPr/>
        </p:nvSpPr>
        <p:spPr>
          <a:xfrm>
            <a:off x="1110111" y="4443853"/>
            <a:ext cx="3269384" cy="1322481"/>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18">
            <a:extLst>
              <a:ext uri="{FF2B5EF4-FFF2-40B4-BE49-F238E27FC236}">
                <a16:creationId xmlns:a16="http://schemas.microsoft.com/office/drawing/2014/main" id="{281B60B1-2C4A-422C-A0DA-1FE3E77EE2ED}"/>
              </a:ext>
            </a:extLst>
          </p:cNvPr>
          <p:cNvSpPr/>
          <p:nvPr/>
        </p:nvSpPr>
        <p:spPr>
          <a:xfrm rot="10800000">
            <a:off x="1110112" y="4443853"/>
            <a:ext cx="901568" cy="453788"/>
          </a:xfrm>
          <a:prstGeom prst="round2Same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F62C38EE-FF2B-4A84-B615-4E1F58976E75}"/>
              </a:ext>
            </a:extLst>
          </p:cNvPr>
          <p:cNvSpPr txBox="1"/>
          <p:nvPr/>
        </p:nvSpPr>
        <p:spPr>
          <a:xfrm>
            <a:off x="1110111" y="4401884"/>
            <a:ext cx="901569" cy="523220"/>
          </a:xfrm>
          <a:prstGeom prst="rect">
            <a:avLst/>
          </a:prstGeom>
          <a:noFill/>
        </p:spPr>
        <p:txBody>
          <a:bodyPr wrap="square" rtlCol="0">
            <a:spAutoFit/>
          </a:bodyPr>
          <a:lstStyle/>
          <a:p>
            <a:pPr algn="ctr"/>
            <a:r>
              <a:rPr lang="en-US" sz="2800" b="1" dirty="0">
                <a:solidFill>
                  <a:schemeClr val="bg1"/>
                </a:solidFill>
                <a:latin typeface="+mj-lt"/>
              </a:rPr>
              <a:t>3</a:t>
            </a:r>
          </a:p>
        </p:txBody>
      </p:sp>
      <p:sp>
        <p:nvSpPr>
          <p:cNvPr id="21" name="Rectangle 20">
            <a:extLst>
              <a:ext uri="{FF2B5EF4-FFF2-40B4-BE49-F238E27FC236}">
                <a16:creationId xmlns:a16="http://schemas.microsoft.com/office/drawing/2014/main" id="{F60D9C55-B359-4A91-93A8-218D5EA43813}"/>
              </a:ext>
            </a:extLst>
          </p:cNvPr>
          <p:cNvSpPr/>
          <p:nvPr/>
        </p:nvSpPr>
        <p:spPr>
          <a:xfrm>
            <a:off x="7923193" y="951487"/>
            <a:ext cx="3269384" cy="1322481"/>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4B3EF6E2-8967-463E-8CEC-80A3E5E23181}"/>
              </a:ext>
            </a:extLst>
          </p:cNvPr>
          <p:cNvSpPr/>
          <p:nvPr/>
        </p:nvSpPr>
        <p:spPr>
          <a:xfrm rot="10800000">
            <a:off x="10291009" y="951487"/>
            <a:ext cx="901568" cy="453788"/>
          </a:xfrm>
          <a:prstGeom prst="round2Same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9FBCA64-89CB-4C54-A1D1-83330B3C427B}"/>
              </a:ext>
            </a:extLst>
          </p:cNvPr>
          <p:cNvSpPr txBox="1"/>
          <p:nvPr/>
        </p:nvSpPr>
        <p:spPr>
          <a:xfrm>
            <a:off x="10308655" y="882055"/>
            <a:ext cx="901569" cy="523220"/>
          </a:xfrm>
          <a:prstGeom prst="rect">
            <a:avLst/>
          </a:prstGeom>
          <a:noFill/>
        </p:spPr>
        <p:txBody>
          <a:bodyPr wrap="square" rtlCol="0">
            <a:spAutoFit/>
          </a:bodyPr>
          <a:lstStyle/>
          <a:p>
            <a:pPr algn="ctr"/>
            <a:r>
              <a:rPr lang="en-US" sz="2800" b="1" dirty="0">
                <a:solidFill>
                  <a:schemeClr val="bg1"/>
                </a:solidFill>
                <a:latin typeface="+mj-lt"/>
              </a:rPr>
              <a:t>2</a:t>
            </a:r>
          </a:p>
        </p:txBody>
      </p:sp>
      <p:sp>
        <p:nvSpPr>
          <p:cNvPr id="30" name="TextBox 29">
            <a:extLst>
              <a:ext uri="{FF2B5EF4-FFF2-40B4-BE49-F238E27FC236}">
                <a16:creationId xmlns:a16="http://schemas.microsoft.com/office/drawing/2014/main" id="{DB44A478-9435-46B2-BFEA-4FE763531361}"/>
              </a:ext>
            </a:extLst>
          </p:cNvPr>
          <p:cNvSpPr txBox="1"/>
          <p:nvPr/>
        </p:nvSpPr>
        <p:spPr>
          <a:xfrm>
            <a:off x="2029326" y="1109572"/>
            <a:ext cx="2138413" cy="1077218"/>
          </a:xfrm>
          <a:prstGeom prst="rect">
            <a:avLst/>
          </a:prstGeom>
          <a:noFill/>
        </p:spPr>
        <p:txBody>
          <a:bodyPr wrap="square" rtlCol="0">
            <a:spAutoFit/>
          </a:bodyPr>
          <a:lstStyle/>
          <a:p>
            <a:r>
              <a:rPr lang="en-US" sz="1600" b="0" i="0" dirty="0">
                <a:solidFill>
                  <a:srgbClr val="374151"/>
                </a:solidFill>
                <a:effectLst/>
                <a:latin typeface="Times New Roman" panose="02020603050405020304" pitchFamily="18" charset="0"/>
                <a:cs typeface="Times New Roman" panose="02020603050405020304" pitchFamily="18" charset="0"/>
              </a:rPr>
              <a:t>Data from traffic violation and crash records is accurate and complete.</a:t>
            </a:r>
            <a:endParaRPr lang="en-US" sz="16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031E80D6-9341-4BF6-B8B0-BD6646AE765B}"/>
              </a:ext>
            </a:extLst>
          </p:cNvPr>
          <p:cNvSpPr txBox="1"/>
          <p:nvPr/>
        </p:nvSpPr>
        <p:spPr>
          <a:xfrm>
            <a:off x="8350370" y="4689869"/>
            <a:ext cx="2262285" cy="830997"/>
          </a:xfrm>
          <a:prstGeom prst="rect">
            <a:avLst/>
          </a:prstGeom>
          <a:noFill/>
        </p:spPr>
        <p:txBody>
          <a:bodyPr wrap="square" rtlCol="0">
            <a:spAutoFit/>
          </a:bodyPr>
          <a:lstStyle/>
          <a:p>
            <a:r>
              <a:rPr lang="en-US" sz="1600" b="0" i="0" dirty="0">
                <a:solidFill>
                  <a:srgbClr val="374151"/>
                </a:solidFill>
                <a:effectLst/>
                <a:latin typeface="Times New Roman" panose="02020603050405020304" pitchFamily="18" charset="0"/>
                <a:cs typeface="Times New Roman" panose="02020603050405020304" pitchFamily="18" charset="0"/>
              </a:rPr>
              <a:t>Insights directly inform policymaking and law enforcement.</a:t>
            </a:r>
            <a:endParaRPr lang="en-US" sz="16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080F413-2CFC-456D-A266-049555CF30C1}"/>
              </a:ext>
            </a:extLst>
          </p:cNvPr>
          <p:cNvSpPr txBox="1"/>
          <p:nvPr/>
        </p:nvSpPr>
        <p:spPr>
          <a:xfrm>
            <a:off x="2029326" y="4727771"/>
            <a:ext cx="2167289" cy="830997"/>
          </a:xfrm>
          <a:prstGeom prst="rect">
            <a:avLst/>
          </a:prstGeom>
          <a:noFill/>
        </p:spPr>
        <p:txBody>
          <a:bodyPr wrap="square" rtlCol="0">
            <a:spAutoFit/>
          </a:bodyPr>
          <a:lstStyle/>
          <a:p>
            <a:r>
              <a:rPr lang="en-US" sz="1600" b="0" i="0" dirty="0">
                <a:solidFill>
                  <a:srgbClr val="374151"/>
                </a:solidFill>
                <a:effectLst/>
                <a:latin typeface="Times New Roman" panose="02020603050405020304" pitchFamily="18" charset="0"/>
                <a:cs typeface="Times New Roman" panose="02020603050405020304" pitchFamily="18" charset="0"/>
              </a:rPr>
              <a:t>Correlations between violations and crashes imply causation.</a:t>
            </a:r>
            <a:endParaRPr lang="en-US" sz="16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C8FD2D41-3225-4DB8-B4E4-D353239C2731}"/>
              </a:ext>
            </a:extLst>
          </p:cNvPr>
          <p:cNvSpPr txBox="1"/>
          <p:nvPr/>
        </p:nvSpPr>
        <p:spPr>
          <a:xfrm>
            <a:off x="7940841" y="1106675"/>
            <a:ext cx="2350168" cy="830997"/>
          </a:xfrm>
          <a:prstGeom prst="rect">
            <a:avLst/>
          </a:prstGeom>
          <a:noFill/>
        </p:spPr>
        <p:txBody>
          <a:bodyPr wrap="square" rtlCol="0">
            <a:spAutoFit/>
          </a:bodyPr>
          <a:lstStyle/>
          <a:p>
            <a:r>
              <a:rPr lang="en-US" sz="1600" b="0" i="0" dirty="0">
                <a:solidFill>
                  <a:srgbClr val="374151"/>
                </a:solidFill>
                <a:effectLst/>
                <a:latin typeface="Times New Roman" panose="02020603050405020304" pitchFamily="18" charset="0"/>
                <a:cs typeface="Times New Roman" panose="02020603050405020304" pitchFamily="18" charset="0"/>
              </a:rPr>
              <a:t>Analyzed data is representative of all traffic violations in NYC.</a:t>
            </a:r>
            <a:endParaRPr lang="en-US" sz="16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6741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58DF7F-DF8C-442D-9096-75241CAD2201}"/>
              </a:ext>
            </a:extLst>
          </p:cNvPr>
          <p:cNvSpPr>
            <a:spLocks noGrp="1"/>
          </p:cNvSpPr>
          <p:nvPr>
            <p:ph type="sldNum" sz="quarter" idx="12"/>
          </p:nvPr>
        </p:nvSpPr>
        <p:spPr/>
        <p:txBody>
          <a:bodyPr/>
          <a:lstStyle/>
          <a:p>
            <a:fld id="{D1147761-E745-4E82-9000-A916A425F694}" type="slidenum">
              <a:rPr lang="en-US" smtClean="0"/>
              <a:pPr/>
              <a:t>22</a:t>
            </a:fld>
            <a:endParaRPr lang="en-US"/>
          </a:p>
        </p:txBody>
      </p:sp>
      <p:sp>
        <p:nvSpPr>
          <p:cNvPr id="4" name="Text Placeholder 3">
            <a:extLst>
              <a:ext uri="{FF2B5EF4-FFF2-40B4-BE49-F238E27FC236}">
                <a16:creationId xmlns:a16="http://schemas.microsoft.com/office/drawing/2014/main" id="{CACD9D8F-F1EA-4406-B066-4408691C42CB}"/>
              </a:ext>
            </a:extLst>
          </p:cNvPr>
          <p:cNvSpPr>
            <a:spLocks noGrp="1"/>
          </p:cNvSpPr>
          <p:nvPr>
            <p:ph type="body" sz="quarter" idx="13"/>
          </p:nvPr>
        </p:nvSpPr>
        <p:spPr>
          <a:xfrm>
            <a:off x="6096000" y="985638"/>
            <a:ext cx="5753100" cy="1487694"/>
          </a:xfrm>
        </p:spPr>
        <p:txBody>
          <a:bodyPr/>
          <a:lstStyle/>
          <a:p>
            <a:pPr algn="l"/>
            <a:r>
              <a:rPr lang="en-US" i="0" u="sng" dirty="0">
                <a:solidFill>
                  <a:srgbClr val="374151"/>
                </a:solidFill>
                <a:effectLst/>
                <a:latin typeface="Times New Roman" panose="02020603050405020304" pitchFamily="18" charset="0"/>
                <a:cs typeface="Times New Roman" panose="02020603050405020304" pitchFamily="18" charset="0"/>
              </a:rPr>
              <a:t>Data Quality:</a:t>
            </a:r>
          </a:p>
          <a:p>
            <a:pPr marL="285750" indent="-285750" algn="l">
              <a:buFont typeface="Wingdings" panose="05000000000000000000" pitchFamily="2" charset="2"/>
              <a:buChar char="v"/>
            </a:pPr>
            <a:r>
              <a:rPr lang="en-US" b="0" i="0" u="sng" dirty="0">
                <a:solidFill>
                  <a:srgbClr val="374151"/>
                </a:solidFill>
                <a:effectLst/>
                <a:latin typeface="Times New Roman" panose="02020603050405020304" pitchFamily="18" charset="0"/>
                <a:cs typeface="Times New Roman" panose="02020603050405020304" pitchFamily="18" charset="0"/>
              </a:rPr>
              <a:t>Challenge:</a:t>
            </a:r>
            <a:r>
              <a:rPr lang="en-US" i="0" dirty="0">
                <a:solidFill>
                  <a:srgbClr val="374151"/>
                </a:solidFill>
                <a:effectLst/>
                <a:latin typeface="Times New Roman" panose="02020603050405020304" pitchFamily="18" charset="0"/>
                <a:cs typeface="Times New Roman" panose="02020603050405020304" pitchFamily="18" charset="0"/>
              </a:rPr>
              <a:t> </a:t>
            </a:r>
            <a:r>
              <a:rPr lang="en-US" b="0" i="0" dirty="0">
                <a:solidFill>
                  <a:srgbClr val="374151"/>
                </a:solidFill>
                <a:effectLst/>
                <a:latin typeface="Times New Roman" panose="02020603050405020304" pitchFamily="18" charset="0"/>
                <a:cs typeface="Times New Roman" panose="02020603050405020304" pitchFamily="18" charset="0"/>
              </a:rPr>
              <a:t>Ensuring accuracy and completeness of the traffic violation and crash datasets.</a:t>
            </a:r>
          </a:p>
          <a:p>
            <a:pPr marL="285750" indent="-285750" algn="l">
              <a:buFont typeface="Wingdings" panose="05000000000000000000" pitchFamily="2" charset="2"/>
              <a:buChar char="v"/>
            </a:pPr>
            <a:r>
              <a:rPr lang="en-US" b="0" i="0" u="sng" dirty="0">
                <a:solidFill>
                  <a:srgbClr val="374151"/>
                </a:solidFill>
                <a:effectLst/>
                <a:latin typeface="Times New Roman" panose="02020603050405020304" pitchFamily="18" charset="0"/>
                <a:cs typeface="Times New Roman" panose="02020603050405020304" pitchFamily="18" charset="0"/>
              </a:rPr>
              <a:t>Why:</a:t>
            </a:r>
            <a:r>
              <a:rPr lang="en-US" i="0" dirty="0">
                <a:solidFill>
                  <a:srgbClr val="374151"/>
                </a:solidFill>
                <a:effectLst/>
                <a:latin typeface="Times New Roman" panose="02020603050405020304" pitchFamily="18" charset="0"/>
                <a:cs typeface="Times New Roman" panose="02020603050405020304" pitchFamily="18" charset="0"/>
              </a:rPr>
              <a:t> </a:t>
            </a:r>
            <a:r>
              <a:rPr lang="en-US" b="0" i="0" dirty="0">
                <a:solidFill>
                  <a:srgbClr val="374151"/>
                </a:solidFill>
                <a:effectLst/>
                <a:latin typeface="Times New Roman" panose="02020603050405020304" pitchFamily="18" charset="0"/>
                <a:cs typeface="Times New Roman" panose="02020603050405020304" pitchFamily="18" charset="0"/>
              </a:rPr>
              <a:t>Inaccurate or incomplete data may lead to flawed insights and hinder effective decision-making.</a:t>
            </a:r>
          </a:p>
          <a:p>
            <a:pPr algn="l"/>
            <a:endParaRPr lang="en-US" b="0" i="0" dirty="0">
              <a:solidFill>
                <a:srgbClr val="374151"/>
              </a:solidFill>
              <a:effectLst/>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DE57194-248C-4B58-9E92-B09ED72E19B6}"/>
              </a:ext>
            </a:extLst>
          </p:cNvPr>
          <p:cNvSpPr>
            <a:spLocks noGrp="1"/>
          </p:cNvSpPr>
          <p:nvPr>
            <p:ph type="body" sz="quarter" idx="14"/>
          </p:nvPr>
        </p:nvSpPr>
        <p:spPr>
          <a:xfrm>
            <a:off x="6408845" y="2856058"/>
            <a:ext cx="5440255" cy="1487694"/>
          </a:xfrm>
        </p:spPr>
        <p:txBody>
          <a:bodyPr/>
          <a:lstStyle/>
          <a:p>
            <a:pPr algn="l"/>
            <a:r>
              <a:rPr lang="en-US" i="0" u="sng" dirty="0">
                <a:solidFill>
                  <a:srgbClr val="374151"/>
                </a:solidFill>
                <a:effectLst/>
                <a:latin typeface="Times New Roman" panose="02020603050405020304" pitchFamily="18" charset="0"/>
                <a:cs typeface="Times New Roman" panose="02020603050405020304" pitchFamily="18" charset="0"/>
              </a:rPr>
              <a:t>Representativeness Bias:</a:t>
            </a:r>
          </a:p>
          <a:p>
            <a:pPr marL="285750" indent="-285750" algn="l">
              <a:buFont typeface="Wingdings" panose="05000000000000000000" pitchFamily="2" charset="2"/>
              <a:buChar char="v"/>
            </a:pPr>
            <a:r>
              <a:rPr lang="en-US" b="0" i="0" u="sng" dirty="0">
                <a:solidFill>
                  <a:srgbClr val="374151"/>
                </a:solidFill>
                <a:effectLst/>
                <a:latin typeface="Times New Roman" panose="02020603050405020304" pitchFamily="18" charset="0"/>
                <a:cs typeface="Times New Roman" panose="02020603050405020304" pitchFamily="18" charset="0"/>
              </a:rPr>
              <a:t>Challenge:</a:t>
            </a:r>
            <a:r>
              <a:rPr lang="en-US" b="0" i="0" dirty="0">
                <a:solidFill>
                  <a:srgbClr val="374151"/>
                </a:solidFill>
                <a:effectLst/>
                <a:latin typeface="Times New Roman" panose="02020603050405020304" pitchFamily="18" charset="0"/>
                <a:cs typeface="Times New Roman" panose="02020603050405020304" pitchFamily="18" charset="0"/>
              </a:rPr>
              <a:t> Ensuring the analyzed data represents the diversity of all traffic violations in NYC.</a:t>
            </a:r>
          </a:p>
          <a:p>
            <a:pPr marL="285750" indent="-285750" algn="l">
              <a:buFont typeface="Wingdings" panose="05000000000000000000" pitchFamily="2" charset="2"/>
              <a:buChar char="v"/>
            </a:pPr>
            <a:r>
              <a:rPr lang="en-US" b="0" i="0" u="sng" dirty="0">
                <a:solidFill>
                  <a:srgbClr val="374151"/>
                </a:solidFill>
                <a:effectLst/>
                <a:latin typeface="Times New Roman" panose="02020603050405020304" pitchFamily="18" charset="0"/>
                <a:cs typeface="Times New Roman" panose="02020603050405020304" pitchFamily="18" charset="0"/>
              </a:rPr>
              <a:t>Why:</a:t>
            </a:r>
            <a:r>
              <a:rPr lang="en-US" i="0" dirty="0">
                <a:solidFill>
                  <a:srgbClr val="374151"/>
                </a:solidFill>
                <a:effectLst/>
                <a:latin typeface="Times New Roman" panose="02020603050405020304" pitchFamily="18" charset="0"/>
                <a:cs typeface="Times New Roman" panose="02020603050405020304" pitchFamily="18" charset="0"/>
              </a:rPr>
              <a:t> </a:t>
            </a:r>
            <a:r>
              <a:rPr lang="en-US" b="0" i="0" dirty="0">
                <a:solidFill>
                  <a:srgbClr val="374151"/>
                </a:solidFill>
                <a:effectLst/>
                <a:latin typeface="Times New Roman" panose="02020603050405020304" pitchFamily="18" charset="0"/>
                <a:cs typeface="Times New Roman" panose="02020603050405020304" pitchFamily="18" charset="0"/>
              </a:rPr>
              <a:t>Biases in demographic or geographic representation may limit the generalizability of findings.</a:t>
            </a:r>
          </a:p>
        </p:txBody>
      </p:sp>
      <p:sp>
        <p:nvSpPr>
          <p:cNvPr id="7" name="Title 5">
            <a:extLst>
              <a:ext uri="{FF2B5EF4-FFF2-40B4-BE49-F238E27FC236}">
                <a16:creationId xmlns:a16="http://schemas.microsoft.com/office/drawing/2014/main" id="{65DA4551-AE1D-425F-9865-A809B60D035A}"/>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Challenges</a:t>
            </a:r>
          </a:p>
        </p:txBody>
      </p:sp>
      <p:pic>
        <p:nvPicPr>
          <p:cNvPr id="10" name="Picture 9">
            <a:extLst>
              <a:ext uri="{FF2B5EF4-FFF2-40B4-BE49-F238E27FC236}">
                <a16:creationId xmlns:a16="http://schemas.microsoft.com/office/drawing/2014/main" id="{2BB00521-420F-4646-99B9-A561FAA0614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9037" y="2473332"/>
            <a:ext cx="2114558" cy="2114558"/>
          </a:xfrm>
          <a:prstGeom prst="rect">
            <a:avLst/>
          </a:prstGeom>
        </p:spPr>
      </p:pic>
      <p:sp>
        <p:nvSpPr>
          <p:cNvPr id="2" name="Text Placeholder 4">
            <a:extLst>
              <a:ext uri="{FF2B5EF4-FFF2-40B4-BE49-F238E27FC236}">
                <a16:creationId xmlns:a16="http://schemas.microsoft.com/office/drawing/2014/main" id="{06E045E3-B58F-DCFD-A7FA-EBDA1ACB3C3E}"/>
              </a:ext>
            </a:extLst>
          </p:cNvPr>
          <p:cNvSpPr txBox="1">
            <a:spLocks/>
          </p:cNvSpPr>
          <p:nvPr/>
        </p:nvSpPr>
        <p:spPr>
          <a:xfrm>
            <a:off x="6035034" y="4427004"/>
            <a:ext cx="5753100" cy="1487694"/>
          </a:xfrm>
          <a:prstGeom prst="rect">
            <a:avLst/>
          </a:prstGeom>
        </p:spPr>
        <p:txBody>
          <a:bodyPr/>
          <a:lstStyle>
            <a:lvl1pPr marL="0" indent="0" algn="l" defTabSz="914400" rtl="0" eaLnBrk="1" latinLnBrk="0" hangingPunct="1">
              <a:lnSpc>
                <a:spcPct val="100000"/>
              </a:lnSpc>
              <a:spcBef>
                <a:spcPts val="1000"/>
              </a:spcBef>
              <a:buFontTx/>
              <a:buNone/>
              <a:defRPr sz="1400" b="1" kern="1200">
                <a:solidFill>
                  <a:schemeClr val="bg1">
                    <a:lumMod val="50000"/>
                  </a:schemeClr>
                </a:solidFill>
                <a:latin typeface="+mj-lt"/>
                <a:ea typeface="+mn-ea"/>
                <a:cs typeface="+mn-cs"/>
              </a:defRPr>
            </a:lvl1pPr>
            <a:lvl2pPr marL="742950" indent="-285750" algn="l" defTabSz="914400" rtl="0" eaLnBrk="1" latinLnBrk="0" hangingPunct="1">
              <a:lnSpc>
                <a:spcPct val="100000"/>
              </a:lnSpc>
              <a:spcBef>
                <a:spcPts val="500"/>
              </a:spcBef>
              <a:buFontTx/>
              <a:buChar char="−"/>
              <a:defRPr sz="1400" kern="1200">
                <a:solidFill>
                  <a:schemeClr val="bg1">
                    <a:lumMod val="50000"/>
                  </a:schemeClr>
                </a:solidFill>
                <a:latin typeface="+mj-lt"/>
                <a:ea typeface="+mn-ea"/>
                <a:cs typeface="+mn-cs"/>
              </a:defRPr>
            </a:lvl2pPr>
            <a:lvl3pPr marL="1200150" indent="-285750" algn="l" defTabSz="914400" rtl="0" eaLnBrk="1" latinLnBrk="0" hangingPunct="1">
              <a:lnSpc>
                <a:spcPct val="90000"/>
              </a:lnSpc>
              <a:spcBef>
                <a:spcPts val="500"/>
              </a:spcBef>
              <a:buFontTx/>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Tx/>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latin typeface="Times New Roman" panose="02020603050405020304" pitchFamily="18" charset="0"/>
                <a:cs typeface="Times New Roman" panose="02020603050405020304" pitchFamily="18" charset="0"/>
              </a:rPr>
              <a:t>Causation Inference:</a:t>
            </a:r>
          </a:p>
          <a:p>
            <a:pPr marL="285750" indent="-285750">
              <a:buFont typeface="Wingdings" panose="05000000000000000000" pitchFamily="2" charset="2"/>
              <a:buChar char="v"/>
            </a:pPr>
            <a:r>
              <a:rPr lang="en-US" u="sng" dirty="0">
                <a:latin typeface="Times New Roman" panose="02020603050405020304" pitchFamily="18" charset="0"/>
                <a:cs typeface="Times New Roman" panose="02020603050405020304" pitchFamily="18" charset="0"/>
              </a:rPr>
              <a:t>Challenge:</a:t>
            </a:r>
            <a:r>
              <a:rPr lang="en-US" b="0" dirty="0">
                <a:latin typeface="Times New Roman" panose="02020603050405020304" pitchFamily="18" charset="0"/>
                <a:cs typeface="Times New Roman" panose="02020603050405020304" pitchFamily="18" charset="0"/>
              </a:rPr>
              <a:t> Distinguishing correlation from causation in identifying patterns.</a:t>
            </a:r>
          </a:p>
          <a:p>
            <a:pPr marL="285750" indent="-285750">
              <a:buFont typeface="Wingdings" panose="05000000000000000000" pitchFamily="2" charset="2"/>
              <a:buChar char="v"/>
            </a:pPr>
            <a:r>
              <a:rPr lang="en-US" u="sng" dirty="0">
                <a:latin typeface="Times New Roman" panose="02020603050405020304" pitchFamily="18" charset="0"/>
                <a:cs typeface="Times New Roman" panose="02020603050405020304" pitchFamily="18" charset="0"/>
              </a:rPr>
              <a:t>Why:</a:t>
            </a:r>
            <a:r>
              <a:rPr lang="en-US" b="0" dirty="0">
                <a:latin typeface="Times New Roman" panose="02020603050405020304" pitchFamily="18" charset="0"/>
                <a:cs typeface="Times New Roman" panose="02020603050405020304" pitchFamily="18" charset="0"/>
              </a:rPr>
              <a:t> Assuming direct causal links without considering other influencing factors may lead to misguided strategies</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52D77B1-646F-D2B8-DCF4-674E08999DF7}"/>
              </a:ext>
            </a:extLst>
          </p:cNvPr>
          <p:cNvSpPr txBox="1"/>
          <p:nvPr/>
        </p:nvSpPr>
        <p:spPr>
          <a:xfrm>
            <a:off x="4515126" y="1233570"/>
            <a:ext cx="569344" cy="523220"/>
          </a:xfrm>
          <a:prstGeom prst="rect">
            <a:avLst/>
          </a:prstGeom>
          <a:noFill/>
        </p:spPr>
        <p:txBody>
          <a:bodyPr wrap="square" rtlCol="0">
            <a:spAutoFit/>
          </a:bodyPr>
          <a:lstStyle/>
          <a:p>
            <a:r>
              <a:rPr lang="en-US" sz="2800" dirty="0"/>
              <a:t>1</a:t>
            </a:r>
          </a:p>
        </p:txBody>
      </p:sp>
      <p:sp>
        <p:nvSpPr>
          <p:cNvPr id="9" name="TextBox 8">
            <a:extLst>
              <a:ext uri="{FF2B5EF4-FFF2-40B4-BE49-F238E27FC236}">
                <a16:creationId xmlns:a16="http://schemas.microsoft.com/office/drawing/2014/main" id="{060B927B-401C-D97A-06DA-35A43C44018F}"/>
              </a:ext>
            </a:extLst>
          </p:cNvPr>
          <p:cNvSpPr txBox="1"/>
          <p:nvPr/>
        </p:nvSpPr>
        <p:spPr>
          <a:xfrm>
            <a:off x="5465690" y="3007391"/>
            <a:ext cx="569344" cy="523220"/>
          </a:xfrm>
          <a:prstGeom prst="rect">
            <a:avLst/>
          </a:prstGeom>
          <a:noFill/>
        </p:spPr>
        <p:txBody>
          <a:bodyPr wrap="square" rtlCol="0">
            <a:spAutoFit/>
          </a:bodyPr>
          <a:lstStyle/>
          <a:p>
            <a:r>
              <a:rPr lang="en-US" sz="2800" dirty="0"/>
              <a:t> 2</a:t>
            </a:r>
          </a:p>
        </p:txBody>
      </p:sp>
      <p:sp>
        <p:nvSpPr>
          <p:cNvPr id="13" name="TextBox 12">
            <a:extLst>
              <a:ext uri="{FF2B5EF4-FFF2-40B4-BE49-F238E27FC236}">
                <a16:creationId xmlns:a16="http://schemas.microsoft.com/office/drawing/2014/main" id="{E118D518-95DD-DA61-39C7-89FDE2FD1621}"/>
              </a:ext>
            </a:extLst>
          </p:cNvPr>
          <p:cNvSpPr txBox="1"/>
          <p:nvPr/>
        </p:nvSpPr>
        <p:spPr>
          <a:xfrm>
            <a:off x="4515126" y="4839601"/>
            <a:ext cx="569344" cy="523220"/>
          </a:xfrm>
          <a:prstGeom prst="rect">
            <a:avLst/>
          </a:prstGeom>
          <a:noFill/>
        </p:spPr>
        <p:txBody>
          <a:bodyPr wrap="square" rtlCol="0">
            <a:spAutoFit/>
          </a:bodyPr>
          <a:lstStyle/>
          <a:p>
            <a:r>
              <a:rPr lang="en-US" sz="2800" dirty="0"/>
              <a:t>3</a:t>
            </a:r>
          </a:p>
        </p:txBody>
      </p:sp>
    </p:spTree>
    <p:extLst>
      <p:ext uri="{BB962C8B-B14F-4D97-AF65-F5344CB8AC3E}">
        <p14:creationId xmlns:p14="http://schemas.microsoft.com/office/powerpoint/2010/main" val="844747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72B4A278-8936-4375-BA32-28DD92E80740}"/>
              </a:ext>
            </a:extLst>
          </p:cNvPr>
          <p:cNvSpPr/>
          <p:nvPr/>
        </p:nvSpPr>
        <p:spPr>
          <a:xfrm>
            <a:off x="178114" y="802773"/>
            <a:ext cx="856648" cy="82777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F4739B2-227C-4CFF-9F98-2F40C6DCA977}"/>
              </a:ext>
            </a:extLst>
          </p:cNvPr>
          <p:cNvSpPr>
            <a:spLocks noGrp="1"/>
          </p:cNvSpPr>
          <p:nvPr>
            <p:ph type="sldNum" sz="quarter" idx="12"/>
          </p:nvPr>
        </p:nvSpPr>
        <p:spPr/>
        <p:txBody>
          <a:bodyPr/>
          <a:lstStyle/>
          <a:p>
            <a:fld id="{D1147761-E745-4E82-9000-A916A425F694}" type="slidenum">
              <a:rPr lang="en-US" smtClean="0"/>
              <a:pPr/>
              <a:t>23</a:t>
            </a:fld>
            <a:endParaRPr lang="en-US"/>
          </a:p>
        </p:txBody>
      </p:sp>
      <p:sp>
        <p:nvSpPr>
          <p:cNvPr id="2" name="Text Placeholder 1">
            <a:extLst>
              <a:ext uri="{FF2B5EF4-FFF2-40B4-BE49-F238E27FC236}">
                <a16:creationId xmlns:a16="http://schemas.microsoft.com/office/drawing/2014/main" id="{76F1780F-A771-415C-BAC3-18254C6DBF4D}"/>
              </a:ext>
            </a:extLst>
          </p:cNvPr>
          <p:cNvSpPr>
            <a:spLocks noGrp="1"/>
          </p:cNvSpPr>
          <p:nvPr>
            <p:ph type="body" sz="quarter" idx="13"/>
          </p:nvPr>
        </p:nvSpPr>
        <p:spPr>
          <a:xfrm>
            <a:off x="6094355" y="2629735"/>
            <a:ext cx="2963017" cy="2022163"/>
          </a:xfrm>
        </p:spPr>
        <p:txBody>
          <a:bodyPr/>
          <a:lstStyle/>
          <a:p>
            <a:r>
              <a:rPr lang="en-US" sz="1600" b="1" i="0" u="sng" dirty="0">
                <a:solidFill>
                  <a:schemeClr val="tx2"/>
                </a:solidFill>
                <a:effectLst/>
                <a:latin typeface="Times New Roman" panose="02020603050405020304" pitchFamily="18" charset="0"/>
                <a:cs typeface="Times New Roman" panose="02020603050405020304" pitchFamily="18" charset="0"/>
              </a:rPr>
              <a:t>Acknowledge Causation Complexity</a:t>
            </a:r>
          </a:p>
          <a:p>
            <a:endParaRPr lang="en-US" sz="1600" b="1" i="0" u="sng" dirty="0">
              <a:effectLst/>
              <a:latin typeface="Times New Roman" panose="02020603050405020304" pitchFamily="18" charset="0"/>
              <a:cs typeface="Times New Roman" panose="02020603050405020304" pitchFamily="18" charset="0"/>
            </a:endParaRPr>
          </a:p>
          <a:p>
            <a:r>
              <a:rPr lang="en-US" sz="1400" b="0" cap="none" dirty="0">
                <a:solidFill>
                  <a:srgbClr val="374151"/>
                </a:solidFill>
                <a:latin typeface="Times New Roman" panose="02020603050405020304" pitchFamily="18" charset="0"/>
                <a:cs typeface="Times New Roman" panose="02020603050405020304" pitchFamily="18" charset="0"/>
              </a:rPr>
              <a:t>C</a:t>
            </a:r>
            <a:r>
              <a:rPr lang="en-US" sz="1400" b="0" i="0" cap="none" dirty="0">
                <a:solidFill>
                  <a:srgbClr val="374151"/>
                </a:solidFill>
                <a:effectLst/>
                <a:latin typeface="Times New Roman" panose="02020603050405020304" pitchFamily="18" charset="0"/>
                <a:cs typeface="Times New Roman" panose="02020603050405020304" pitchFamily="18" charset="0"/>
              </a:rPr>
              <a:t>learly communicate the complexity of causation, involve domain experts, and explore alternative explanations.</a:t>
            </a:r>
            <a:endParaRPr lang="en-US" sz="1400" u="sng" cap="none"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EA5861C9-EEF5-4985-B2B9-7E386A7F3910}"/>
              </a:ext>
            </a:extLst>
          </p:cNvPr>
          <p:cNvSpPr>
            <a:spLocks noGrp="1"/>
          </p:cNvSpPr>
          <p:nvPr>
            <p:ph type="body" sz="quarter" idx="14"/>
          </p:nvPr>
        </p:nvSpPr>
        <p:spPr>
          <a:xfrm>
            <a:off x="9196831" y="2629736"/>
            <a:ext cx="2963017" cy="2022162"/>
          </a:xfrm>
        </p:spPr>
        <p:txBody>
          <a:bodyPr/>
          <a:lstStyle/>
          <a:p>
            <a:r>
              <a:rPr lang="en-US" sz="1600" b="1" i="0" u="sng" dirty="0">
                <a:solidFill>
                  <a:schemeClr val="tx2"/>
                </a:solidFill>
                <a:effectLst/>
                <a:latin typeface="Times New Roman" panose="02020603050405020304" pitchFamily="18" charset="0"/>
                <a:cs typeface="Times New Roman" panose="02020603050405020304" pitchFamily="18" charset="0"/>
              </a:rPr>
              <a:t>Align with Real-world Constraints</a:t>
            </a:r>
          </a:p>
          <a:p>
            <a:endParaRPr lang="en-US" sz="1600" b="1" i="0" u="sng" dirty="0">
              <a:effectLst/>
              <a:latin typeface="Times New Roman" panose="02020603050405020304" pitchFamily="18" charset="0"/>
              <a:cs typeface="Times New Roman" panose="02020603050405020304" pitchFamily="18" charset="0"/>
            </a:endParaRPr>
          </a:p>
          <a:p>
            <a:r>
              <a:rPr lang="en-US" sz="1400" b="0" cap="none" dirty="0">
                <a:solidFill>
                  <a:srgbClr val="374151"/>
                </a:solidFill>
                <a:latin typeface="Times New Roman" panose="02020603050405020304" pitchFamily="18" charset="0"/>
                <a:cs typeface="Times New Roman" panose="02020603050405020304" pitchFamily="18" charset="0"/>
              </a:rPr>
              <a:t>E</a:t>
            </a:r>
            <a:r>
              <a:rPr lang="en-US" sz="1400" b="0" i="0" cap="none" dirty="0">
                <a:solidFill>
                  <a:srgbClr val="374151"/>
                </a:solidFill>
                <a:effectLst/>
                <a:latin typeface="Times New Roman" panose="02020603050405020304" pitchFamily="18" charset="0"/>
                <a:cs typeface="Times New Roman" panose="02020603050405020304" pitchFamily="18" charset="0"/>
              </a:rPr>
              <a:t>ngage policymakers early, considering budget, legal, and practical constraints for feasible and impactful strategy implementation.</a:t>
            </a:r>
            <a:endParaRPr lang="en-US" sz="1400" u="sng" cap="none"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80D323EB-2953-491B-8E89-21F2E4634275}"/>
              </a:ext>
            </a:extLst>
          </p:cNvPr>
          <p:cNvSpPr>
            <a:spLocks noGrp="1"/>
          </p:cNvSpPr>
          <p:nvPr>
            <p:ph type="body" sz="quarter" idx="15"/>
          </p:nvPr>
        </p:nvSpPr>
        <p:spPr>
          <a:xfrm>
            <a:off x="3205378" y="2629735"/>
            <a:ext cx="2632604" cy="1835732"/>
          </a:xfrm>
        </p:spPr>
        <p:txBody>
          <a:bodyPr/>
          <a:lstStyle/>
          <a:p>
            <a:r>
              <a:rPr lang="en-US" sz="1600" b="1" i="0" u="sng" dirty="0">
                <a:solidFill>
                  <a:schemeClr val="tx2"/>
                </a:solidFill>
                <a:effectLst/>
                <a:latin typeface="Times New Roman" panose="02020603050405020304" pitchFamily="18" charset="0"/>
                <a:cs typeface="Times New Roman" panose="02020603050405020304" pitchFamily="18" charset="0"/>
              </a:rPr>
              <a:t>Enhance Data Diversity</a:t>
            </a:r>
          </a:p>
          <a:p>
            <a:endParaRPr lang="en-US" sz="1600" b="1" i="0" u="sng" dirty="0">
              <a:effectLst/>
              <a:latin typeface="Times New Roman" panose="02020603050405020304" pitchFamily="18" charset="0"/>
              <a:cs typeface="Times New Roman" panose="02020603050405020304" pitchFamily="18" charset="0"/>
            </a:endParaRPr>
          </a:p>
          <a:p>
            <a:r>
              <a:rPr lang="en-US" sz="1400" b="0" cap="none" dirty="0">
                <a:solidFill>
                  <a:srgbClr val="374151"/>
                </a:solidFill>
                <a:latin typeface="Times New Roman" panose="02020603050405020304" pitchFamily="18" charset="0"/>
                <a:cs typeface="Times New Roman" panose="02020603050405020304" pitchFamily="18" charset="0"/>
              </a:rPr>
              <a:t>S</a:t>
            </a:r>
            <a:r>
              <a:rPr lang="en-US" sz="1400" b="0" i="0" cap="none" dirty="0">
                <a:solidFill>
                  <a:srgbClr val="374151"/>
                </a:solidFill>
                <a:effectLst/>
                <a:latin typeface="Times New Roman" panose="02020603050405020304" pitchFamily="18" charset="0"/>
                <a:cs typeface="Times New Roman" panose="02020603050405020304" pitchFamily="18" charset="0"/>
              </a:rPr>
              <a:t>trive for a more inclusive dataset to better represent diverse demographics and geographical areas.</a:t>
            </a:r>
            <a:endParaRPr lang="en-US" sz="1400" u="sng" cap="none"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8D63ADE9-057A-47F7-9B32-1306279090A3}"/>
              </a:ext>
            </a:extLst>
          </p:cNvPr>
          <p:cNvSpPr>
            <a:spLocks noGrp="1"/>
          </p:cNvSpPr>
          <p:nvPr>
            <p:ph type="body" sz="quarter" idx="16"/>
          </p:nvPr>
        </p:nvSpPr>
        <p:spPr>
          <a:xfrm>
            <a:off x="178114" y="2629734"/>
            <a:ext cx="2632604" cy="2022164"/>
          </a:xfrm>
        </p:spPr>
        <p:txBody>
          <a:bodyPr/>
          <a:lstStyle/>
          <a:p>
            <a:r>
              <a:rPr lang="en-US" sz="1600" i="0" u="sng" dirty="0">
                <a:solidFill>
                  <a:schemeClr val="tx2"/>
                </a:solidFill>
                <a:effectLst/>
                <a:latin typeface="Times New Roman" panose="02020603050405020304" pitchFamily="18" charset="0"/>
                <a:cs typeface="Times New Roman" panose="02020603050405020304" pitchFamily="18" charset="0"/>
              </a:rPr>
              <a:t>Validate Data Rigorously</a:t>
            </a:r>
          </a:p>
          <a:p>
            <a:endParaRPr lang="en-US" sz="1600" i="0" u="sng" dirty="0">
              <a:effectLst/>
              <a:latin typeface="Times New Roman" panose="02020603050405020304" pitchFamily="18" charset="0"/>
              <a:cs typeface="Times New Roman" panose="02020603050405020304" pitchFamily="18" charset="0"/>
            </a:endParaRPr>
          </a:p>
          <a:p>
            <a:r>
              <a:rPr lang="en-US" sz="1400" b="0" cap="none" dirty="0">
                <a:solidFill>
                  <a:srgbClr val="374151"/>
                </a:solidFill>
                <a:latin typeface="Times New Roman" panose="02020603050405020304" pitchFamily="18" charset="0"/>
                <a:cs typeface="Times New Roman" panose="02020603050405020304" pitchFamily="18" charset="0"/>
              </a:rPr>
              <a:t>C</a:t>
            </a:r>
            <a:r>
              <a:rPr lang="en-US" sz="1400" b="0" i="0" cap="none" dirty="0">
                <a:solidFill>
                  <a:srgbClr val="374151"/>
                </a:solidFill>
                <a:effectLst/>
                <a:latin typeface="Times New Roman" panose="02020603050405020304" pitchFamily="18" charset="0"/>
                <a:cs typeface="Times New Roman" panose="02020603050405020304" pitchFamily="18" charset="0"/>
              </a:rPr>
              <a:t>onduct robust data validation and cleaning procedures to ensure accuracy and completeness.</a:t>
            </a:r>
            <a:endParaRPr lang="en-US" sz="1400" u="sng" cap="none" dirty="0">
              <a:latin typeface="Times New Roman" panose="02020603050405020304" pitchFamily="18" charset="0"/>
              <a:cs typeface="Times New Roman" panose="02020603050405020304" pitchFamily="18" charset="0"/>
            </a:endParaRPr>
          </a:p>
        </p:txBody>
      </p:sp>
      <p:sp>
        <p:nvSpPr>
          <p:cNvPr id="4" name="Title 5">
            <a:extLst>
              <a:ext uri="{FF2B5EF4-FFF2-40B4-BE49-F238E27FC236}">
                <a16:creationId xmlns:a16="http://schemas.microsoft.com/office/drawing/2014/main" id="{BCF3DA37-C32F-4AB3-B20D-77C9F386D998}"/>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Lessons Learned</a:t>
            </a:r>
          </a:p>
        </p:txBody>
      </p:sp>
      <p:pic>
        <p:nvPicPr>
          <p:cNvPr id="12" name="Graphic 11" descr="Head with gears">
            <a:extLst>
              <a:ext uri="{FF2B5EF4-FFF2-40B4-BE49-F238E27FC236}">
                <a16:creationId xmlns:a16="http://schemas.microsoft.com/office/drawing/2014/main" id="{17669399-CA77-40E6-AE02-D98E53357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725" y="850946"/>
            <a:ext cx="731425" cy="731425"/>
          </a:xfrm>
          <a:prstGeom prst="rect">
            <a:avLst/>
          </a:prstGeom>
        </p:spPr>
      </p:pic>
      <p:sp>
        <p:nvSpPr>
          <p:cNvPr id="14" name="TextBox 13">
            <a:extLst>
              <a:ext uri="{FF2B5EF4-FFF2-40B4-BE49-F238E27FC236}">
                <a16:creationId xmlns:a16="http://schemas.microsoft.com/office/drawing/2014/main" id="{2A03260B-242D-41F2-B563-73DD6455DB97}"/>
              </a:ext>
            </a:extLst>
          </p:cNvPr>
          <p:cNvSpPr txBox="1"/>
          <p:nvPr/>
        </p:nvSpPr>
        <p:spPr>
          <a:xfrm>
            <a:off x="1248973" y="962526"/>
            <a:ext cx="7808400" cy="461665"/>
          </a:xfrm>
          <a:prstGeom prst="rect">
            <a:avLst/>
          </a:prstGeom>
          <a:noFill/>
        </p:spPr>
        <p:txBody>
          <a:bodyPr wrap="square" rtlCol="0">
            <a:spAutoFit/>
          </a:bodyPr>
          <a:lstStyle/>
          <a:p>
            <a:r>
              <a:rPr lang="en-US" sz="2400" dirty="0">
                <a:latin typeface="+mj-lt"/>
              </a:rPr>
              <a:t>The following are the key lessons learned from the project.</a:t>
            </a:r>
          </a:p>
        </p:txBody>
      </p:sp>
    </p:spTree>
    <p:extLst>
      <p:ext uri="{BB962C8B-B14F-4D97-AF65-F5344CB8AC3E}">
        <p14:creationId xmlns:p14="http://schemas.microsoft.com/office/powerpoint/2010/main" val="37683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F9FD1B-F2E4-C9FE-078B-D89BA1B27706}"/>
              </a:ext>
            </a:extLst>
          </p:cNvPr>
          <p:cNvSpPr/>
          <p:nvPr/>
        </p:nvSpPr>
        <p:spPr>
          <a:xfrm>
            <a:off x="3967885" y="560565"/>
            <a:ext cx="425623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4250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Arrow: Right 54">
            <a:extLst>
              <a:ext uri="{FF2B5EF4-FFF2-40B4-BE49-F238E27FC236}">
                <a16:creationId xmlns:a16="http://schemas.microsoft.com/office/drawing/2014/main" id="{5552253F-4424-44D3-8430-E4F1003099F5}"/>
              </a:ext>
            </a:extLst>
          </p:cNvPr>
          <p:cNvSpPr/>
          <p:nvPr/>
        </p:nvSpPr>
        <p:spPr>
          <a:xfrm>
            <a:off x="364402" y="2259447"/>
            <a:ext cx="11827598" cy="3731789"/>
          </a:xfrm>
          <a:prstGeom prst="rightArrow">
            <a:avLst>
              <a:gd name="adj1" fmla="val 68930"/>
              <a:gd name="adj2" fmla="val 317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A1AEED-9C7F-4B35-8712-AB41F15AB3C5}"/>
              </a:ext>
            </a:extLst>
          </p:cNvPr>
          <p:cNvSpPr>
            <a:spLocks noGrp="1"/>
          </p:cNvSpPr>
          <p:nvPr>
            <p:ph idx="1"/>
          </p:nvPr>
        </p:nvSpPr>
        <p:spPr>
          <a:xfrm>
            <a:off x="0" y="767514"/>
            <a:ext cx="11827598" cy="1400627"/>
          </a:xfrm>
        </p:spPr>
        <p:txBody>
          <a:bodyPr/>
          <a:lstStyle/>
          <a:p>
            <a:pPr marL="0" indent="0">
              <a:buNone/>
            </a:pPr>
            <a:r>
              <a:rPr lang="en-US" sz="1200" b="0" i="0" u="none" strike="noStrike" dirty="0">
                <a:solidFill>
                  <a:schemeClr val="tx2"/>
                </a:solidFill>
                <a:effectLst/>
              </a:rPr>
              <a:t>In 2018, about 1.5 million people were fined in New York City for traffic violations, which reflects the high traffic density and strict law enforcement in the city.</a:t>
            </a:r>
          </a:p>
          <a:p>
            <a:pPr marL="0" indent="0">
              <a:buNone/>
            </a:pPr>
            <a:r>
              <a:rPr lang="en-US" sz="1200" b="0" i="0" u="none" strike="noStrike" dirty="0">
                <a:solidFill>
                  <a:schemeClr val="tx2"/>
                </a:solidFill>
                <a:effectLst/>
              </a:rPr>
              <a:t>By analyzing the violation data, we identified the most common code of violations, reasons for violations, and distribution of violations over the months and days of the week.</a:t>
            </a:r>
          </a:p>
          <a:p>
            <a:pPr marL="0" indent="0">
              <a:buNone/>
            </a:pPr>
            <a:r>
              <a:rPr lang="en-US" sz="1200" b="0" i="0" u="none" strike="noStrike" dirty="0">
                <a:solidFill>
                  <a:schemeClr val="tx2"/>
                </a:solidFill>
                <a:effectLst/>
              </a:rPr>
              <a:t>With the help of data management and visualization techniques, we extracted insights from the ticket data, such as the age group of violators and which courts handle the majority of cases.</a:t>
            </a:r>
          </a:p>
          <a:p>
            <a:pPr marL="0" indent="0">
              <a:buNone/>
            </a:pPr>
            <a:r>
              <a:rPr lang="en-US" sz="1200" b="0" i="0" u="none" strike="noStrike" dirty="0">
                <a:solidFill>
                  <a:schemeClr val="tx2"/>
                </a:solidFill>
                <a:effectLst/>
              </a:rPr>
              <a:t>By comparing the data from different sources, such as motor vehicle crashes and violation codes, we identified patterns and correlations that can be used to improve traffic safety in the city.</a:t>
            </a:r>
          </a:p>
          <a:p>
            <a:pPr marL="0" indent="0">
              <a:buNone/>
            </a:pPr>
            <a:endParaRPr lang="en-US" dirty="0">
              <a:solidFill>
                <a:schemeClr val="tx2"/>
              </a:solidFill>
              <a:latin typeface="+mj-lt"/>
            </a:endParaRPr>
          </a:p>
        </p:txBody>
      </p:sp>
      <p:sp>
        <p:nvSpPr>
          <p:cNvPr id="6" name="Title 5">
            <a:extLst>
              <a:ext uri="{FF2B5EF4-FFF2-40B4-BE49-F238E27FC236}">
                <a16:creationId xmlns:a16="http://schemas.microsoft.com/office/drawing/2014/main" id="{303DCDE6-D9DD-4066-BD7D-73F5307DBC3F}"/>
              </a:ext>
            </a:extLst>
          </p:cNvPr>
          <p:cNvSpPr>
            <a:spLocks noGrp="1"/>
          </p:cNvSpPr>
          <p:nvPr>
            <p:ph type="title"/>
          </p:nvPr>
        </p:nvSpPr>
        <p:spPr>
          <a:xfrm>
            <a:off x="0" y="0"/>
            <a:ext cx="12192000" cy="657917"/>
          </a:xfrm>
          <a:prstGeom prst="rect">
            <a:avLst/>
          </a:prstGeom>
        </p:spPr>
        <p:txBody>
          <a:bodyPr/>
          <a:lstStyle/>
          <a:p>
            <a:r>
              <a:rPr lang="en-US" dirty="0"/>
              <a:t>Overview</a:t>
            </a:r>
          </a:p>
        </p:txBody>
      </p:sp>
      <p:cxnSp>
        <p:nvCxnSpPr>
          <p:cNvPr id="11" name="Straight Connector 10">
            <a:extLst>
              <a:ext uri="{FF2B5EF4-FFF2-40B4-BE49-F238E27FC236}">
                <a16:creationId xmlns:a16="http://schemas.microsoft.com/office/drawing/2014/main" id="{EB3859A5-AAA1-4C38-AFF4-FE11252AD2ED}"/>
              </a:ext>
            </a:extLst>
          </p:cNvPr>
          <p:cNvCxnSpPr/>
          <p:nvPr/>
        </p:nvCxnSpPr>
        <p:spPr>
          <a:xfrm>
            <a:off x="0" y="2259447"/>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56715FA-D64D-4936-9337-13FDDF46567B}"/>
              </a:ext>
            </a:extLst>
          </p:cNvPr>
          <p:cNvSpPr/>
          <p:nvPr/>
        </p:nvSpPr>
        <p:spPr>
          <a:xfrm>
            <a:off x="951853" y="3026619"/>
            <a:ext cx="2071607" cy="179692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E8B7E6-DD51-4D83-AFE5-CA081F6DDBC0}"/>
              </a:ext>
            </a:extLst>
          </p:cNvPr>
          <p:cNvSpPr/>
          <p:nvPr/>
        </p:nvSpPr>
        <p:spPr>
          <a:xfrm>
            <a:off x="5002727" y="3065366"/>
            <a:ext cx="2071607" cy="1796919"/>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4AB28F-8E5E-456D-94A6-B081724BEC4B}"/>
              </a:ext>
            </a:extLst>
          </p:cNvPr>
          <p:cNvSpPr/>
          <p:nvPr/>
        </p:nvSpPr>
        <p:spPr>
          <a:xfrm>
            <a:off x="9221479" y="3090978"/>
            <a:ext cx="2071607" cy="1774771"/>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Database">
            <a:extLst>
              <a:ext uri="{FF2B5EF4-FFF2-40B4-BE49-F238E27FC236}">
                <a16:creationId xmlns:a16="http://schemas.microsoft.com/office/drawing/2014/main" id="{448E1126-B967-4C38-B639-04EB18E0D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0457" y="3572359"/>
            <a:ext cx="914400" cy="914400"/>
          </a:xfrm>
          <a:prstGeom prst="rect">
            <a:avLst/>
          </a:prstGeom>
        </p:spPr>
      </p:pic>
      <p:pic>
        <p:nvPicPr>
          <p:cNvPr id="26" name="Graphic 25" descr="Database">
            <a:extLst>
              <a:ext uri="{FF2B5EF4-FFF2-40B4-BE49-F238E27FC236}">
                <a16:creationId xmlns:a16="http://schemas.microsoft.com/office/drawing/2014/main" id="{02464FB5-5FF4-43B0-BE13-2698C3D1E9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5847" y="3467879"/>
            <a:ext cx="914400" cy="914400"/>
          </a:xfrm>
          <a:prstGeom prst="rect">
            <a:avLst/>
          </a:prstGeom>
        </p:spPr>
      </p:pic>
      <p:pic>
        <p:nvPicPr>
          <p:cNvPr id="27" name="Graphic 26" descr="Database">
            <a:extLst>
              <a:ext uri="{FF2B5EF4-FFF2-40B4-BE49-F238E27FC236}">
                <a16:creationId xmlns:a16="http://schemas.microsoft.com/office/drawing/2014/main" id="{72C274E3-00D2-4950-A916-7A2F551458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5067" y="3379497"/>
            <a:ext cx="914400" cy="914400"/>
          </a:xfrm>
          <a:prstGeom prst="rect">
            <a:avLst/>
          </a:prstGeom>
        </p:spPr>
      </p:pic>
      <p:pic>
        <p:nvPicPr>
          <p:cNvPr id="29" name="Graphic 28" descr="Gears">
            <a:extLst>
              <a:ext uri="{FF2B5EF4-FFF2-40B4-BE49-F238E27FC236}">
                <a16:creationId xmlns:a16="http://schemas.microsoft.com/office/drawing/2014/main" id="{5C9E2240-AE5E-4293-B78B-D3A70350AC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907" y="3332945"/>
            <a:ext cx="1297984" cy="1297984"/>
          </a:xfrm>
          <a:prstGeom prst="rect">
            <a:avLst/>
          </a:prstGeom>
        </p:spPr>
      </p:pic>
      <p:pic>
        <p:nvPicPr>
          <p:cNvPr id="33" name="Graphic 32" descr="Bar chart">
            <a:extLst>
              <a:ext uri="{FF2B5EF4-FFF2-40B4-BE49-F238E27FC236}">
                <a16:creationId xmlns:a16="http://schemas.microsoft.com/office/drawing/2014/main" id="{AF154D64-A282-4E76-944C-8AF8BCCF6D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2906" y="3386934"/>
            <a:ext cx="1088755" cy="1088755"/>
          </a:xfrm>
          <a:prstGeom prst="rect">
            <a:avLst/>
          </a:prstGeom>
        </p:spPr>
      </p:pic>
      <p:cxnSp>
        <p:nvCxnSpPr>
          <p:cNvPr id="37" name="Straight Connector 36">
            <a:extLst>
              <a:ext uri="{FF2B5EF4-FFF2-40B4-BE49-F238E27FC236}">
                <a16:creationId xmlns:a16="http://schemas.microsoft.com/office/drawing/2014/main" id="{BB825BC2-0F75-4B9C-BCB8-4ABEED437ED6}"/>
              </a:ext>
            </a:extLst>
          </p:cNvPr>
          <p:cNvCxnSpPr>
            <a:cxnSpLocks/>
            <a:stCxn id="21" idx="4"/>
          </p:cNvCxnSpPr>
          <p:nvPr/>
        </p:nvCxnSpPr>
        <p:spPr>
          <a:xfrm>
            <a:off x="1987657" y="4823539"/>
            <a:ext cx="0" cy="352878"/>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47" name="Rectangle: Rounded Corners 46">
            <a:extLst>
              <a:ext uri="{FF2B5EF4-FFF2-40B4-BE49-F238E27FC236}">
                <a16:creationId xmlns:a16="http://schemas.microsoft.com/office/drawing/2014/main" id="{12278EA3-E581-4A6C-9369-A1B42BC3ED95}"/>
              </a:ext>
            </a:extLst>
          </p:cNvPr>
          <p:cNvSpPr/>
          <p:nvPr/>
        </p:nvSpPr>
        <p:spPr>
          <a:xfrm>
            <a:off x="798162" y="5230676"/>
            <a:ext cx="2495227" cy="604430"/>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Many data sources</a:t>
            </a:r>
          </a:p>
        </p:txBody>
      </p:sp>
      <p:sp>
        <p:nvSpPr>
          <p:cNvPr id="48" name="Oval 47">
            <a:extLst>
              <a:ext uri="{FF2B5EF4-FFF2-40B4-BE49-F238E27FC236}">
                <a16:creationId xmlns:a16="http://schemas.microsoft.com/office/drawing/2014/main" id="{B72ACE05-82A5-42F0-B8F0-EED22D166895}"/>
              </a:ext>
            </a:extLst>
          </p:cNvPr>
          <p:cNvSpPr/>
          <p:nvPr/>
        </p:nvSpPr>
        <p:spPr>
          <a:xfrm>
            <a:off x="1844299" y="5114441"/>
            <a:ext cx="278946" cy="24797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115811D-FF34-4A56-BA57-A5D6C8CDA9E7}"/>
              </a:ext>
            </a:extLst>
          </p:cNvPr>
          <p:cNvCxnSpPr>
            <a:cxnSpLocks/>
          </p:cNvCxnSpPr>
          <p:nvPr/>
        </p:nvCxnSpPr>
        <p:spPr>
          <a:xfrm>
            <a:off x="6037881" y="4848673"/>
            <a:ext cx="0" cy="352878"/>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50" name="Rectangle: Rounded Corners 49">
            <a:extLst>
              <a:ext uri="{FF2B5EF4-FFF2-40B4-BE49-F238E27FC236}">
                <a16:creationId xmlns:a16="http://schemas.microsoft.com/office/drawing/2014/main" id="{BA47BC45-1461-4B7D-8E18-6FBBCB2845A5}"/>
              </a:ext>
            </a:extLst>
          </p:cNvPr>
          <p:cNvSpPr/>
          <p:nvPr/>
        </p:nvSpPr>
        <p:spPr>
          <a:xfrm>
            <a:off x="4848386" y="5255810"/>
            <a:ext cx="2495227" cy="604430"/>
          </a:xfrm>
          <a:prstGeom prst="round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50000"/>
                  </a:schemeClr>
                </a:solidFill>
              </a:rPr>
              <a:t>Data Warehouse</a:t>
            </a:r>
          </a:p>
        </p:txBody>
      </p:sp>
      <p:sp>
        <p:nvSpPr>
          <p:cNvPr id="51" name="Oval 50">
            <a:extLst>
              <a:ext uri="{FF2B5EF4-FFF2-40B4-BE49-F238E27FC236}">
                <a16:creationId xmlns:a16="http://schemas.microsoft.com/office/drawing/2014/main" id="{64AC85B4-FD7F-4F52-92C9-00A8F254E5A9}"/>
              </a:ext>
            </a:extLst>
          </p:cNvPr>
          <p:cNvSpPr/>
          <p:nvPr/>
        </p:nvSpPr>
        <p:spPr>
          <a:xfrm>
            <a:off x="5894523" y="5139575"/>
            <a:ext cx="278946" cy="24797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E0F3D5D1-A308-40BD-BE11-5D61CCC25F83}"/>
              </a:ext>
            </a:extLst>
          </p:cNvPr>
          <p:cNvCxnSpPr>
            <a:cxnSpLocks/>
          </p:cNvCxnSpPr>
          <p:nvPr/>
        </p:nvCxnSpPr>
        <p:spPr>
          <a:xfrm>
            <a:off x="10261170" y="4848673"/>
            <a:ext cx="0" cy="352878"/>
          </a:xfrm>
          <a:prstGeom prst="line">
            <a:avLst/>
          </a:prstGeom>
          <a:ln w="28575">
            <a:solidFill>
              <a:schemeClr val="accent5"/>
            </a:solidFill>
          </a:ln>
        </p:spPr>
        <p:style>
          <a:lnRef idx="1">
            <a:schemeClr val="accent2"/>
          </a:lnRef>
          <a:fillRef idx="0">
            <a:schemeClr val="accent2"/>
          </a:fillRef>
          <a:effectRef idx="0">
            <a:schemeClr val="accent2"/>
          </a:effectRef>
          <a:fontRef idx="minor">
            <a:schemeClr val="tx1"/>
          </a:fontRef>
        </p:style>
      </p:cxnSp>
      <p:sp>
        <p:nvSpPr>
          <p:cNvPr id="53" name="Rectangle: Rounded Corners 52">
            <a:extLst>
              <a:ext uri="{FF2B5EF4-FFF2-40B4-BE49-F238E27FC236}">
                <a16:creationId xmlns:a16="http://schemas.microsoft.com/office/drawing/2014/main" id="{D7C10531-C028-4A11-88BC-85DFEF8568BB}"/>
              </a:ext>
            </a:extLst>
          </p:cNvPr>
          <p:cNvSpPr/>
          <p:nvPr/>
        </p:nvSpPr>
        <p:spPr>
          <a:xfrm>
            <a:off x="9071675" y="5255810"/>
            <a:ext cx="2495227" cy="604430"/>
          </a:xfrm>
          <a:prstGeom prst="round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Data Visualization</a:t>
            </a:r>
          </a:p>
        </p:txBody>
      </p:sp>
      <p:sp>
        <p:nvSpPr>
          <p:cNvPr id="54" name="Oval 53">
            <a:extLst>
              <a:ext uri="{FF2B5EF4-FFF2-40B4-BE49-F238E27FC236}">
                <a16:creationId xmlns:a16="http://schemas.microsoft.com/office/drawing/2014/main" id="{7257B923-DBED-4537-B758-FAFD4721D160}"/>
              </a:ext>
            </a:extLst>
          </p:cNvPr>
          <p:cNvSpPr/>
          <p:nvPr/>
        </p:nvSpPr>
        <p:spPr>
          <a:xfrm>
            <a:off x="10117812" y="5139575"/>
            <a:ext cx="278946" cy="247973"/>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205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F7F-B2AD-4006-8D28-C5CE7FDC2EAA}"/>
              </a:ext>
            </a:extLst>
          </p:cNvPr>
          <p:cNvSpPr>
            <a:spLocks noGrp="1"/>
          </p:cNvSpPr>
          <p:nvPr>
            <p:ph type="title"/>
          </p:nvPr>
        </p:nvSpPr>
        <p:spPr/>
        <p:txBody>
          <a:bodyPr/>
          <a:lstStyle/>
          <a:p>
            <a:r>
              <a:rPr lang="en-US" dirty="0"/>
              <a:t>Project Requirements</a:t>
            </a:r>
          </a:p>
        </p:txBody>
      </p:sp>
      <p:sp>
        <p:nvSpPr>
          <p:cNvPr id="3" name="Slide Number Placeholder 2">
            <a:extLst>
              <a:ext uri="{FF2B5EF4-FFF2-40B4-BE49-F238E27FC236}">
                <a16:creationId xmlns:a16="http://schemas.microsoft.com/office/drawing/2014/main" id="{DC77466E-7FEE-4914-BA05-C7CC9C84AFAA}"/>
              </a:ext>
            </a:extLst>
          </p:cNvPr>
          <p:cNvSpPr>
            <a:spLocks noGrp="1"/>
          </p:cNvSpPr>
          <p:nvPr>
            <p:ph type="sldNum" sz="quarter" idx="12"/>
          </p:nvPr>
        </p:nvSpPr>
        <p:spPr/>
        <p:txBody>
          <a:bodyPr/>
          <a:lstStyle/>
          <a:p>
            <a:fld id="{D1147761-E745-4E82-9000-A916A425F694}" type="slidenum">
              <a:rPr lang="en-US" smtClean="0"/>
              <a:pPr/>
              <a:t>4</a:t>
            </a:fld>
            <a:endParaRPr lang="en-US"/>
          </a:p>
        </p:txBody>
      </p:sp>
      <p:sp>
        <p:nvSpPr>
          <p:cNvPr id="4" name="TextBox 3">
            <a:extLst>
              <a:ext uri="{FF2B5EF4-FFF2-40B4-BE49-F238E27FC236}">
                <a16:creationId xmlns:a16="http://schemas.microsoft.com/office/drawing/2014/main" id="{1E62853E-04A8-4FEF-9D8F-8CE0598AD602}"/>
              </a:ext>
            </a:extLst>
          </p:cNvPr>
          <p:cNvSpPr txBox="1"/>
          <p:nvPr/>
        </p:nvSpPr>
        <p:spPr>
          <a:xfrm>
            <a:off x="204642" y="782685"/>
            <a:ext cx="4205125" cy="461665"/>
          </a:xfrm>
          <a:prstGeom prst="rect">
            <a:avLst/>
          </a:prstGeom>
          <a:noFill/>
        </p:spPr>
        <p:txBody>
          <a:bodyPr wrap="square" rtlCol="0">
            <a:spAutoFit/>
          </a:bodyPr>
          <a:lstStyle/>
          <a:p>
            <a:r>
              <a:rPr lang="en-US" sz="2400" b="1" dirty="0">
                <a:solidFill>
                  <a:schemeClr val="accent4"/>
                </a:solidFill>
                <a:latin typeface="+mj-lt"/>
              </a:rPr>
              <a:t>1. Design, Document, &amp; Plan </a:t>
            </a:r>
          </a:p>
        </p:txBody>
      </p:sp>
      <p:sp>
        <p:nvSpPr>
          <p:cNvPr id="5" name="TextBox 4">
            <a:extLst>
              <a:ext uri="{FF2B5EF4-FFF2-40B4-BE49-F238E27FC236}">
                <a16:creationId xmlns:a16="http://schemas.microsoft.com/office/drawing/2014/main" id="{FB105929-2F18-4392-A06A-36FA2AE1FA85}"/>
              </a:ext>
            </a:extLst>
          </p:cNvPr>
          <p:cNvSpPr txBox="1"/>
          <p:nvPr/>
        </p:nvSpPr>
        <p:spPr>
          <a:xfrm>
            <a:off x="296175" y="3351213"/>
            <a:ext cx="2867045" cy="461665"/>
          </a:xfrm>
          <a:prstGeom prst="rect">
            <a:avLst/>
          </a:prstGeom>
          <a:noFill/>
        </p:spPr>
        <p:txBody>
          <a:bodyPr wrap="square" rtlCol="0">
            <a:spAutoFit/>
          </a:bodyPr>
          <a:lstStyle/>
          <a:p>
            <a:r>
              <a:rPr lang="en-US" sz="2400" b="1" dirty="0">
                <a:solidFill>
                  <a:schemeClr val="accent5"/>
                </a:solidFill>
                <a:latin typeface="+mj-lt"/>
              </a:rPr>
              <a:t>2. Develop and Build</a:t>
            </a:r>
          </a:p>
        </p:txBody>
      </p:sp>
      <p:sp>
        <p:nvSpPr>
          <p:cNvPr id="8" name="TextBox 7">
            <a:extLst>
              <a:ext uri="{FF2B5EF4-FFF2-40B4-BE49-F238E27FC236}">
                <a16:creationId xmlns:a16="http://schemas.microsoft.com/office/drawing/2014/main" id="{E7BEBA56-DD61-4FA4-A069-B6CCB4DE3FDA}"/>
              </a:ext>
            </a:extLst>
          </p:cNvPr>
          <p:cNvSpPr txBox="1"/>
          <p:nvPr/>
        </p:nvSpPr>
        <p:spPr>
          <a:xfrm>
            <a:off x="7782235" y="814434"/>
            <a:ext cx="3382652" cy="461665"/>
          </a:xfrm>
          <a:prstGeom prst="rect">
            <a:avLst/>
          </a:prstGeom>
          <a:noFill/>
        </p:spPr>
        <p:txBody>
          <a:bodyPr wrap="square" rtlCol="0">
            <a:spAutoFit/>
          </a:bodyPr>
          <a:lstStyle/>
          <a:p>
            <a:pPr algn="r"/>
            <a:r>
              <a:rPr lang="en-US" sz="2400" b="1" dirty="0">
                <a:solidFill>
                  <a:schemeClr val="accent3"/>
                </a:solidFill>
                <a:latin typeface="+mj-lt"/>
              </a:rPr>
              <a:t>3. Test the Solution</a:t>
            </a:r>
          </a:p>
        </p:txBody>
      </p:sp>
      <p:sp>
        <p:nvSpPr>
          <p:cNvPr id="9" name="TextBox 8">
            <a:extLst>
              <a:ext uri="{FF2B5EF4-FFF2-40B4-BE49-F238E27FC236}">
                <a16:creationId xmlns:a16="http://schemas.microsoft.com/office/drawing/2014/main" id="{03041628-419F-46C2-8302-EA00DE4B662D}"/>
              </a:ext>
            </a:extLst>
          </p:cNvPr>
          <p:cNvSpPr txBox="1"/>
          <p:nvPr/>
        </p:nvSpPr>
        <p:spPr>
          <a:xfrm>
            <a:off x="8010013" y="3329111"/>
            <a:ext cx="3500639" cy="461665"/>
          </a:xfrm>
          <a:prstGeom prst="rect">
            <a:avLst/>
          </a:prstGeom>
          <a:noFill/>
        </p:spPr>
        <p:txBody>
          <a:bodyPr wrap="square" rtlCol="0">
            <a:spAutoFit/>
          </a:bodyPr>
          <a:lstStyle/>
          <a:p>
            <a:pPr algn="r"/>
            <a:r>
              <a:rPr lang="en-US" sz="2400" b="1" dirty="0">
                <a:solidFill>
                  <a:schemeClr val="accent2"/>
                </a:solidFill>
                <a:latin typeface="+mj-lt"/>
              </a:rPr>
              <a:t>4. Present and Deliver</a:t>
            </a:r>
          </a:p>
        </p:txBody>
      </p:sp>
      <p:sp>
        <p:nvSpPr>
          <p:cNvPr id="13" name="TextBox 12">
            <a:extLst>
              <a:ext uri="{FF2B5EF4-FFF2-40B4-BE49-F238E27FC236}">
                <a16:creationId xmlns:a16="http://schemas.microsoft.com/office/drawing/2014/main" id="{1ACF91E9-5D19-4972-A845-0CC2E7FC6E71}"/>
              </a:ext>
            </a:extLst>
          </p:cNvPr>
          <p:cNvSpPr txBox="1"/>
          <p:nvPr/>
        </p:nvSpPr>
        <p:spPr>
          <a:xfrm>
            <a:off x="321575" y="1225077"/>
            <a:ext cx="3412225" cy="2031325"/>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chemeClr val="bg1">
                    <a:lumMod val="65000"/>
                  </a:schemeClr>
                </a:solidFill>
                <a:latin typeface="+mj-lt"/>
              </a:rPr>
              <a:t>Develop a conceptual design architectures</a:t>
            </a:r>
          </a:p>
          <a:p>
            <a:pPr marL="285750" indent="-285750">
              <a:buFont typeface="Wingdings" panose="05000000000000000000" pitchFamily="2" charset="2"/>
              <a:buChar char="ü"/>
            </a:pPr>
            <a:r>
              <a:rPr lang="en-US" sz="1400" dirty="0">
                <a:solidFill>
                  <a:schemeClr val="bg1">
                    <a:lumMod val="65000"/>
                  </a:schemeClr>
                </a:solidFill>
                <a:latin typeface="+mj-lt"/>
              </a:rPr>
              <a:t>Develop data flow diagrams and data models</a:t>
            </a:r>
          </a:p>
          <a:p>
            <a:pPr marL="285750" indent="-285750">
              <a:buFont typeface="Wingdings" panose="05000000000000000000" pitchFamily="2" charset="2"/>
              <a:buChar char="ü"/>
            </a:pPr>
            <a:r>
              <a:rPr lang="en-US" sz="1400" dirty="0">
                <a:solidFill>
                  <a:schemeClr val="bg1">
                    <a:lumMod val="65000"/>
                  </a:schemeClr>
                </a:solidFill>
                <a:latin typeface="+mj-lt"/>
              </a:rPr>
              <a:t>Define analytics concepts with bus matrix</a:t>
            </a:r>
          </a:p>
          <a:p>
            <a:pPr marL="285750" indent="-285750">
              <a:buFont typeface="Wingdings" panose="05000000000000000000" pitchFamily="2" charset="2"/>
              <a:buChar char="ü"/>
            </a:pPr>
            <a:r>
              <a:rPr lang="en-US" sz="1400" dirty="0">
                <a:solidFill>
                  <a:schemeClr val="bg1">
                    <a:lumMod val="65000"/>
                  </a:schemeClr>
                </a:solidFill>
                <a:latin typeface="+mj-lt"/>
              </a:rPr>
              <a:t>Define ETL Instructions</a:t>
            </a:r>
          </a:p>
          <a:p>
            <a:pPr marL="285750" indent="-285750">
              <a:buFont typeface="Wingdings" panose="05000000000000000000" pitchFamily="2" charset="2"/>
              <a:buChar char="ü"/>
            </a:pPr>
            <a:r>
              <a:rPr lang="en-US" sz="1400" dirty="0">
                <a:solidFill>
                  <a:schemeClr val="bg1">
                    <a:lumMod val="65000"/>
                  </a:schemeClr>
                </a:solidFill>
                <a:latin typeface="+mj-lt"/>
              </a:rPr>
              <a:t>Define data attributes</a:t>
            </a:r>
          </a:p>
          <a:p>
            <a:pPr marL="285750" indent="-285750">
              <a:buFont typeface="Wingdings" panose="05000000000000000000" pitchFamily="2" charset="2"/>
              <a:buChar char="ü"/>
            </a:pPr>
            <a:endParaRPr lang="en-US" sz="1400" dirty="0">
              <a:solidFill>
                <a:schemeClr val="bg1">
                  <a:lumMod val="65000"/>
                </a:schemeClr>
              </a:solidFill>
              <a:latin typeface="+mj-lt"/>
            </a:endParaRPr>
          </a:p>
        </p:txBody>
      </p:sp>
      <p:sp>
        <p:nvSpPr>
          <p:cNvPr id="17" name="TextBox 16">
            <a:extLst>
              <a:ext uri="{FF2B5EF4-FFF2-40B4-BE49-F238E27FC236}">
                <a16:creationId xmlns:a16="http://schemas.microsoft.com/office/drawing/2014/main" id="{5DD39187-031D-4600-A921-477213540A7A}"/>
              </a:ext>
            </a:extLst>
          </p:cNvPr>
          <p:cNvSpPr txBox="1"/>
          <p:nvPr/>
        </p:nvSpPr>
        <p:spPr>
          <a:xfrm>
            <a:off x="258075" y="3812878"/>
            <a:ext cx="3475725" cy="230832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chemeClr val="bg1">
                    <a:lumMod val="65000"/>
                  </a:schemeClr>
                </a:solidFill>
                <a:latin typeface="+mj-lt"/>
              </a:rPr>
              <a:t>Develop the warehouse solution using Amazon Web Services as the platform</a:t>
            </a:r>
          </a:p>
          <a:p>
            <a:pPr marL="285750" indent="-285750">
              <a:buFont typeface="Wingdings" panose="05000000000000000000" pitchFamily="2" charset="2"/>
              <a:buChar char="ü"/>
            </a:pPr>
            <a:r>
              <a:rPr lang="en-US" sz="1400" dirty="0">
                <a:solidFill>
                  <a:schemeClr val="bg1">
                    <a:lumMod val="65000"/>
                  </a:schemeClr>
                </a:solidFill>
                <a:latin typeface="+mj-lt"/>
              </a:rPr>
              <a:t>Include two data structures: </a:t>
            </a:r>
          </a:p>
          <a:p>
            <a:pPr marL="742950" lvl="1" indent="-285750">
              <a:buFont typeface="Arial" panose="020B0604020202020204" pitchFamily="34" charset="0"/>
              <a:buChar char="•"/>
            </a:pPr>
            <a:r>
              <a:rPr lang="en-US" sz="1100" dirty="0">
                <a:solidFill>
                  <a:schemeClr val="bg1">
                    <a:lumMod val="65000"/>
                  </a:schemeClr>
                </a:solidFill>
                <a:latin typeface="+mj-lt"/>
              </a:rPr>
              <a:t>Structured dataset</a:t>
            </a:r>
          </a:p>
          <a:p>
            <a:pPr marL="742950" lvl="1" indent="-285750">
              <a:buFont typeface="Arial" panose="020B0604020202020204" pitchFamily="34" charset="0"/>
              <a:buChar char="•"/>
            </a:pPr>
            <a:r>
              <a:rPr lang="en-US" sz="1100" dirty="0">
                <a:solidFill>
                  <a:schemeClr val="bg1">
                    <a:lumMod val="65000"/>
                  </a:schemeClr>
                </a:solidFill>
                <a:latin typeface="+mj-lt"/>
              </a:rPr>
              <a:t>Semi/Unstructured dataset</a:t>
            </a:r>
          </a:p>
          <a:p>
            <a:pPr marL="285750" indent="-285750">
              <a:buFont typeface="Wingdings" panose="05000000000000000000" pitchFamily="2" charset="2"/>
              <a:buChar char="ü"/>
            </a:pPr>
            <a:r>
              <a:rPr lang="en-US" sz="1400" dirty="0">
                <a:solidFill>
                  <a:schemeClr val="bg1">
                    <a:lumMod val="65000"/>
                  </a:schemeClr>
                </a:solidFill>
                <a:latin typeface="+mj-lt"/>
              </a:rPr>
              <a:t>Integrations:</a:t>
            </a:r>
          </a:p>
          <a:p>
            <a:pPr marL="742950" lvl="1" indent="-285750">
              <a:buFont typeface="Arial" panose="020B0604020202020204" pitchFamily="34" charset="0"/>
              <a:buChar char="•"/>
            </a:pPr>
            <a:r>
              <a:rPr lang="en-US" sz="1100" dirty="0">
                <a:solidFill>
                  <a:schemeClr val="bg1">
                    <a:lumMod val="65000"/>
                  </a:schemeClr>
                </a:solidFill>
                <a:latin typeface="+mj-lt"/>
              </a:rPr>
              <a:t>Batch/Migration</a:t>
            </a:r>
          </a:p>
          <a:p>
            <a:pPr marL="742950" lvl="1" indent="-285750">
              <a:buFont typeface="Arial" panose="020B0604020202020204" pitchFamily="34" charset="0"/>
              <a:buChar char="•"/>
            </a:pPr>
            <a:r>
              <a:rPr lang="en-US" sz="1100" dirty="0">
                <a:solidFill>
                  <a:schemeClr val="bg1">
                    <a:lumMod val="65000"/>
                  </a:schemeClr>
                </a:solidFill>
                <a:latin typeface="+mj-lt"/>
              </a:rPr>
              <a:t>Real-time</a:t>
            </a:r>
          </a:p>
          <a:p>
            <a:pPr marL="285750" indent="-285750">
              <a:buFont typeface="Wingdings" panose="05000000000000000000" pitchFamily="2" charset="2"/>
              <a:buChar char="ü"/>
            </a:pPr>
            <a:r>
              <a:rPr lang="en-US" sz="1400" dirty="0">
                <a:solidFill>
                  <a:schemeClr val="bg1">
                    <a:lumMod val="65000"/>
                  </a:schemeClr>
                </a:solidFill>
                <a:latin typeface="+mj-lt"/>
              </a:rPr>
              <a:t>Data Visualization</a:t>
            </a:r>
          </a:p>
          <a:p>
            <a:pPr marL="285750" indent="-285750">
              <a:buFont typeface="Wingdings" panose="05000000000000000000" pitchFamily="2" charset="2"/>
              <a:buChar char="ü"/>
            </a:pPr>
            <a:r>
              <a:rPr lang="en-US" sz="1400" dirty="0">
                <a:solidFill>
                  <a:schemeClr val="bg1">
                    <a:lumMod val="65000"/>
                  </a:schemeClr>
                </a:solidFill>
                <a:latin typeface="+mj-lt"/>
              </a:rPr>
              <a:t>Code Repository (GitHub)</a:t>
            </a:r>
          </a:p>
          <a:p>
            <a:pPr marL="742950" lvl="1" indent="-285750">
              <a:buFont typeface="Arial" panose="020B0604020202020204" pitchFamily="34" charset="0"/>
              <a:buChar char="•"/>
            </a:pPr>
            <a:endParaRPr lang="en-US" sz="1400" dirty="0">
              <a:solidFill>
                <a:schemeClr val="bg1">
                  <a:lumMod val="65000"/>
                </a:schemeClr>
              </a:solidFill>
              <a:latin typeface="+mj-lt"/>
            </a:endParaRPr>
          </a:p>
        </p:txBody>
      </p:sp>
      <p:sp>
        <p:nvSpPr>
          <p:cNvPr id="20" name="TextBox 19">
            <a:extLst>
              <a:ext uri="{FF2B5EF4-FFF2-40B4-BE49-F238E27FC236}">
                <a16:creationId xmlns:a16="http://schemas.microsoft.com/office/drawing/2014/main" id="{9C2B2C6C-EB1C-4836-9B21-83D02667CCBD}"/>
              </a:ext>
            </a:extLst>
          </p:cNvPr>
          <p:cNvSpPr txBox="1"/>
          <p:nvPr/>
        </p:nvSpPr>
        <p:spPr>
          <a:xfrm>
            <a:off x="8433668" y="3809923"/>
            <a:ext cx="3685275" cy="954107"/>
          </a:xfrm>
          <a:prstGeom prst="rect">
            <a:avLst/>
          </a:prstGeom>
          <a:noFill/>
        </p:spPr>
        <p:txBody>
          <a:bodyPr wrap="square" rtlCol="0">
            <a:spAutoFit/>
          </a:bodyPr>
          <a:lstStyle/>
          <a:p>
            <a:pPr marL="742950" lvl="1" indent="-285750">
              <a:buFont typeface="Wingdings" panose="05000000000000000000" pitchFamily="2" charset="2"/>
              <a:buChar char="ü"/>
            </a:pPr>
            <a:r>
              <a:rPr lang="en-US" sz="1400" dirty="0">
                <a:solidFill>
                  <a:schemeClr val="bg1">
                    <a:lumMod val="65000"/>
                  </a:schemeClr>
                </a:solidFill>
                <a:latin typeface="+mj-lt"/>
              </a:rPr>
              <a:t>Deliver an executive presentation</a:t>
            </a:r>
          </a:p>
          <a:p>
            <a:pPr marL="742950" lvl="1" indent="-285750">
              <a:buFont typeface="Wingdings" panose="05000000000000000000" pitchFamily="2" charset="2"/>
              <a:buChar char="ü"/>
            </a:pPr>
            <a:r>
              <a:rPr lang="en-US" sz="1400" dirty="0">
                <a:solidFill>
                  <a:schemeClr val="bg1">
                    <a:lumMod val="65000"/>
                  </a:schemeClr>
                </a:solidFill>
                <a:latin typeface="+mj-lt"/>
              </a:rPr>
              <a:t>Demo the architectural components</a:t>
            </a:r>
          </a:p>
          <a:p>
            <a:pPr marL="742950" lvl="1" indent="-285750">
              <a:buFont typeface="Wingdings" panose="05000000000000000000" pitchFamily="2" charset="2"/>
              <a:buChar char="ü"/>
            </a:pPr>
            <a:r>
              <a:rPr lang="en-US" sz="1400" dirty="0">
                <a:solidFill>
                  <a:schemeClr val="bg1">
                    <a:lumMod val="65000"/>
                  </a:schemeClr>
                </a:solidFill>
                <a:latin typeface="+mj-lt"/>
              </a:rPr>
              <a:t>Demo the visualizations in a data visualization platform like Tableau</a:t>
            </a:r>
          </a:p>
        </p:txBody>
      </p:sp>
      <p:sp>
        <p:nvSpPr>
          <p:cNvPr id="21" name="TextBox 20">
            <a:extLst>
              <a:ext uri="{FF2B5EF4-FFF2-40B4-BE49-F238E27FC236}">
                <a16:creationId xmlns:a16="http://schemas.microsoft.com/office/drawing/2014/main" id="{381F3D67-CD11-4F25-9999-BD62A06F223B}"/>
              </a:ext>
            </a:extLst>
          </p:cNvPr>
          <p:cNvSpPr txBox="1"/>
          <p:nvPr/>
        </p:nvSpPr>
        <p:spPr>
          <a:xfrm>
            <a:off x="8433667" y="1263496"/>
            <a:ext cx="3685275" cy="1384995"/>
          </a:xfrm>
          <a:prstGeom prst="rect">
            <a:avLst/>
          </a:prstGeom>
          <a:noFill/>
        </p:spPr>
        <p:txBody>
          <a:bodyPr wrap="square" rtlCol="0">
            <a:spAutoFit/>
          </a:bodyPr>
          <a:lstStyle/>
          <a:p>
            <a:pPr marL="742950" lvl="1" indent="-285750">
              <a:buFont typeface="Wingdings" panose="05000000000000000000" pitchFamily="2" charset="2"/>
              <a:buChar char="ü"/>
            </a:pPr>
            <a:r>
              <a:rPr lang="en-US" sz="1400" dirty="0">
                <a:solidFill>
                  <a:schemeClr val="bg1">
                    <a:lumMod val="65000"/>
                  </a:schemeClr>
                </a:solidFill>
                <a:latin typeface="+mj-lt"/>
              </a:rPr>
              <a:t>A prototype is to be test</a:t>
            </a:r>
          </a:p>
          <a:p>
            <a:pPr marL="742950" lvl="1" indent="-285750">
              <a:buFont typeface="Wingdings" panose="05000000000000000000" pitchFamily="2" charset="2"/>
              <a:buChar char="ü"/>
            </a:pPr>
            <a:r>
              <a:rPr lang="en-US" sz="1400" dirty="0">
                <a:solidFill>
                  <a:schemeClr val="bg1">
                    <a:lumMod val="65000"/>
                  </a:schemeClr>
                </a:solidFill>
                <a:latin typeface="+mj-lt"/>
              </a:rPr>
              <a:t>Break-testing and optimization of the database may be necessary (use of indexes)</a:t>
            </a:r>
          </a:p>
          <a:p>
            <a:pPr marL="742950" lvl="1" indent="-285750">
              <a:buFont typeface="Wingdings" panose="05000000000000000000" pitchFamily="2" charset="2"/>
              <a:buChar char="ü"/>
            </a:pPr>
            <a:r>
              <a:rPr lang="en-US" sz="1400" dirty="0">
                <a:solidFill>
                  <a:schemeClr val="bg1">
                    <a:lumMod val="65000"/>
                  </a:schemeClr>
                </a:solidFill>
                <a:latin typeface="+mj-lt"/>
              </a:rPr>
              <a:t>Ensure that error-handling scenarios are considered</a:t>
            </a:r>
          </a:p>
        </p:txBody>
      </p:sp>
    </p:spTree>
    <p:extLst>
      <p:ext uri="{BB962C8B-B14F-4D97-AF65-F5344CB8AC3E}">
        <p14:creationId xmlns:p14="http://schemas.microsoft.com/office/powerpoint/2010/main" val="368220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4739B2-227C-4CFF-9F98-2F40C6DCA977}"/>
              </a:ext>
            </a:extLst>
          </p:cNvPr>
          <p:cNvSpPr>
            <a:spLocks noGrp="1"/>
          </p:cNvSpPr>
          <p:nvPr>
            <p:ph type="sldNum" sz="quarter" idx="12"/>
          </p:nvPr>
        </p:nvSpPr>
        <p:spPr/>
        <p:txBody>
          <a:bodyPr/>
          <a:lstStyle/>
          <a:p>
            <a:fld id="{D1147761-E745-4E82-9000-A916A425F694}" type="slidenum">
              <a:rPr lang="en-US" smtClean="0"/>
              <a:pPr/>
              <a:t>5</a:t>
            </a:fld>
            <a:endParaRPr lang="en-US"/>
          </a:p>
        </p:txBody>
      </p:sp>
      <p:sp>
        <p:nvSpPr>
          <p:cNvPr id="4" name="Title 5">
            <a:extLst>
              <a:ext uri="{FF2B5EF4-FFF2-40B4-BE49-F238E27FC236}">
                <a16:creationId xmlns:a16="http://schemas.microsoft.com/office/drawing/2014/main" id="{BCF3DA37-C32F-4AB3-B20D-77C9F386D998}"/>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Profile: Dataset 1</a:t>
            </a:r>
          </a:p>
        </p:txBody>
      </p:sp>
      <p:graphicFrame>
        <p:nvGraphicFramePr>
          <p:cNvPr id="37" name="Table 37">
            <a:extLst>
              <a:ext uri="{FF2B5EF4-FFF2-40B4-BE49-F238E27FC236}">
                <a16:creationId xmlns:a16="http://schemas.microsoft.com/office/drawing/2014/main" id="{DCD66C1A-8818-4FBC-82EE-FC89340B2FDC}"/>
              </a:ext>
            </a:extLst>
          </p:cNvPr>
          <p:cNvGraphicFramePr>
            <a:graphicFrameLocks noGrp="1"/>
          </p:cNvGraphicFramePr>
          <p:nvPr>
            <p:extLst>
              <p:ext uri="{D42A27DB-BD31-4B8C-83A1-F6EECF244321}">
                <p14:modId xmlns:p14="http://schemas.microsoft.com/office/powerpoint/2010/main" val="160926384"/>
              </p:ext>
            </p:extLst>
          </p:nvPr>
        </p:nvGraphicFramePr>
        <p:xfrm>
          <a:off x="502412" y="1559291"/>
          <a:ext cx="4789814" cy="4198150"/>
        </p:xfrm>
        <a:graphic>
          <a:graphicData uri="http://schemas.openxmlformats.org/drawingml/2006/table">
            <a:tbl>
              <a:tblPr firstRow="1" bandRow="1">
                <a:tableStyleId>{0E3FDE45-AF77-4B5C-9715-49D594BDF05E}</a:tableStyleId>
              </a:tblPr>
              <a:tblGrid>
                <a:gridCol w="2121570">
                  <a:extLst>
                    <a:ext uri="{9D8B030D-6E8A-4147-A177-3AD203B41FA5}">
                      <a16:colId xmlns:a16="http://schemas.microsoft.com/office/drawing/2014/main" val="1787498523"/>
                    </a:ext>
                  </a:extLst>
                </a:gridCol>
                <a:gridCol w="2668244">
                  <a:extLst>
                    <a:ext uri="{9D8B030D-6E8A-4147-A177-3AD203B41FA5}">
                      <a16:colId xmlns:a16="http://schemas.microsoft.com/office/drawing/2014/main" val="3847549137"/>
                    </a:ext>
                  </a:extLst>
                </a:gridCol>
              </a:tblGrid>
              <a:tr h="772051">
                <a:tc>
                  <a:txBody>
                    <a:bodyPr/>
                    <a:lstStyle/>
                    <a:p>
                      <a:pPr algn="ctr"/>
                      <a:r>
                        <a:rPr lang="en-US" sz="1600" b="1" dirty="0">
                          <a:solidFill>
                            <a:schemeClr val="accent3"/>
                          </a:solidFill>
                          <a:latin typeface="+mj-lt"/>
                        </a:rPr>
                        <a:t>Source of Information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DATA.NY.GOV</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40170231"/>
                  </a:ext>
                </a:extLst>
              </a:tr>
              <a:tr h="692710">
                <a:tc>
                  <a:txBody>
                    <a:bodyPr/>
                    <a:lstStyle/>
                    <a:p>
                      <a:pPr algn="ctr"/>
                      <a:r>
                        <a:rPr lang="en-US" sz="1600" b="1" dirty="0">
                          <a:solidFill>
                            <a:schemeClr val="accent3"/>
                          </a:solidFill>
                          <a:latin typeface="+mj-lt"/>
                        </a:rPr>
                        <a:t>Number of Records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10.8 Million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02655"/>
                  </a:ext>
                </a:extLst>
              </a:tr>
              <a:tr h="791275">
                <a:tc>
                  <a:txBody>
                    <a:bodyPr/>
                    <a:lstStyle/>
                    <a:p>
                      <a:pPr algn="ctr"/>
                      <a:r>
                        <a:rPr lang="en-US" sz="1600" b="1" dirty="0">
                          <a:solidFill>
                            <a:schemeClr val="accent3"/>
                          </a:solidFill>
                          <a:latin typeface="+mj-lt"/>
                        </a:rPr>
                        <a:t>Frequency of updates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Annually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4538289"/>
                  </a:ext>
                </a:extLst>
              </a:tr>
              <a:tr h="707378">
                <a:tc>
                  <a:txBody>
                    <a:bodyPr/>
                    <a:lstStyle/>
                    <a:p>
                      <a:pPr algn="ctr"/>
                      <a:r>
                        <a:rPr lang="en-US" sz="1600" b="1" dirty="0">
                          <a:solidFill>
                            <a:schemeClr val="accent3"/>
                          </a:solidFill>
                          <a:latin typeface="+mj-lt"/>
                        </a:rPr>
                        <a:t>Data type and structure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Numeric &amp; Categorical</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6960606"/>
                  </a:ext>
                </a:extLst>
              </a:tr>
              <a:tr h="779290">
                <a:tc>
                  <a:txBody>
                    <a:bodyPr/>
                    <a:lstStyle/>
                    <a:p>
                      <a:pPr algn="ctr"/>
                      <a:r>
                        <a:rPr lang="en-US" sz="1600" b="1" dirty="0">
                          <a:solidFill>
                            <a:schemeClr val="accent3"/>
                          </a:solidFill>
                          <a:latin typeface="+mj-lt"/>
                        </a:rPr>
                        <a:t>Number of columns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11</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573806"/>
                  </a:ext>
                </a:extLst>
              </a:tr>
              <a:tr h="455446">
                <a:tc>
                  <a:txBody>
                    <a:bodyPr/>
                    <a:lstStyle/>
                    <a:p>
                      <a:pPr algn="ctr"/>
                      <a:r>
                        <a:rPr lang="en-US" sz="1600" b="1" dirty="0">
                          <a:solidFill>
                            <a:schemeClr val="accent3"/>
                          </a:solidFill>
                          <a:latin typeface="+mj-lt"/>
                        </a:rPr>
                        <a:t>Granularity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b="0" dirty="0">
                          <a:effectLst/>
                        </a:rPr>
                        <a:t>Individual tickets</a:t>
                      </a:r>
                    </a:p>
                  </a:txBody>
                  <a:tcPr marL="28575" marR="28575" marT="28575" marB="2857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76449437"/>
                  </a:ext>
                </a:extLst>
              </a:tr>
            </a:tbl>
          </a:graphicData>
        </a:graphic>
      </p:graphicFrame>
      <p:sp>
        <p:nvSpPr>
          <p:cNvPr id="2" name="Rectangle: Top Corners Rounded 1">
            <a:extLst>
              <a:ext uri="{FF2B5EF4-FFF2-40B4-BE49-F238E27FC236}">
                <a16:creationId xmlns:a16="http://schemas.microsoft.com/office/drawing/2014/main" id="{BE60CE6E-783B-413B-9DA3-C51544574C72}"/>
              </a:ext>
            </a:extLst>
          </p:cNvPr>
          <p:cNvSpPr/>
          <p:nvPr/>
        </p:nvSpPr>
        <p:spPr>
          <a:xfrm>
            <a:off x="381440" y="924212"/>
            <a:ext cx="4999082" cy="510737"/>
          </a:xfrm>
          <a:prstGeom prst="round2Same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A04D7EE-9986-4856-9455-365D9D78B34C}"/>
              </a:ext>
            </a:extLst>
          </p:cNvPr>
          <p:cNvSpPr/>
          <p:nvPr/>
        </p:nvSpPr>
        <p:spPr>
          <a:xfrm>
            <a:off x="171101" y="855997"/>
            <a:ext cx="667954" cy="642971"/>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Circles with lines">
            <a:extLst>
              <a:ext uri="{FF2B5EF4-FFF2-40B4-BE49-F238E27FC236}">
                <a16:creationId xmlns:a16="http://schemas.microsoft.com/office/drawing/2014/main" id="{5B10634C-9415-4F28-AF46-4F7198E88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9690" y="1007519"/>
            <a:ext cx="619150" cy="619150"/>
          </a:xfrm>
          <a:prstGeom prst="rect">
            <a:avLst/>
          </a:prstGeom>
        </p:spPr>
      </p:pic>
      <p:sp>
        <p:nvSpPr>
          <p:cNvPr id="10" name="Rectangle 9">
            <a:extLst>
              <a:ext uri="{FF2B5EF4-FFF2-40B4-BE49-F238E27FC236}">
                <a16:creationId xmlns:a16="http://schemas.microsoft.com/office/drawing/2014/main" id="{E1B044CE-1045-4518-A0D2-EF54D3C3F16E}"/>
              </a:ext>
            </a:extLst>
          </p:cNvPr>
          <p:cNvSpPr/>
          <p:nvPr/>
        </p:nvSpPr>
        <p:spPr>
          <a:xfrm>
            <a:off x="381439" y="1416026"/>
            <a:ext cx="4999083" cy="45516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09C7A5-0765-40E8-AD7C-F64D5B2A936E}"/>
              </a:ext>
            </a:extLst>
          </p:cNvPr>
          <p:cNvSpPr txBox="1"/>
          <p:nvPr/>
        </p:nvSpPr>
        <p:spPr>
          <a:xfrm>
            <a:off x="855459" y="876908"/>
            <a:ext cx="2943557" cy="543351"/>
          </a:xfrm>
          <a:prstGeom prst="rect">
            <a:avLst/>
          </a:prstGeom>
          <a:noFill/>
        </p:spPr>
        <p:txBody>
          <a:bodyPr wrap="square" rtlCol="0">
            <a:spAutoFit/>
          </a:bodyPr>
          <a:lstStyle/>
          <a:p>
            <a:r>
              <a:rPr lang="en-US" sz="2800" b="1" dirty="0">
                <a:solidFill>
                  <a:schemeClr val="bg1"/>
                </a:solidFill>
                <a:latin typeface="+mj-lt"/>
              </a:rPr>
              <a:t>Dataset Summary</a:t>
            </a:r>
          </a:p>
        </p:txBody>
      </p:sp>
      <p:pic>
        <p:nvPicPr>
          <p:cNvPr id="13" name="Graphic 12" descr="User">
            <a:extLst>
              <a:ext uri="{FF2B5EF4-FFF2-40B4-BE49-F238E27FC236}">
                <a16:creationId xmlns:a16="http://schemas.microsoft.com/office/drawing/2014/main" id="{25C3CB0F-39A6-47F1-B518-C90FB87B47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109" y="865091"/>
            <a:ext cx="547464" cy="547464"/>
          </a:xfrm>
          <a:prstGeom prst="rect">
            <a:avLst/>
          </a:prstGeom>
        </p:spPr>
      </p:pic>
      <p:sp>
        <p:nvSpPr>
          <p:cNvPr id="14" name="Rectangle: Top Corners Rounded 13">
            <a:extLst>
              <a:ext uri="{FF2B5EF4-FFF2-40B4-BE49-F238E27FC236}">
                <a16:creationId xmlns:a16="http://schemas.microsoft.com/office/drawing/2014/main" id="{ABA7EECF-BDD8-4F0F-9474-C6BC94EEFE9E}"/>
              </a:ext>
            </a:extLst>
          </p:cNvPr>
          <p:cNvSpPr/>
          <p:nvPr/>
        </p:nvSpPr>
        <p:spPr>
          <a:xfrm rot="5400000">
            <a:off x="9257788" y="3219456"/>
            <a:ext cx="5044290" cy="452130"/>
          </a:xfrm>
          <a:prstGeom prst="round2Same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Descriptive Statistics</a:t>
            </a:r>
          </a:p>
        </p:txBody>
      </p:sp>
      <p:sp>
        <p:nvSpPr>
          <p:cNvPr id="15" name="Rectangle 14">
            <a:extLst>
              <a:ext uri="{FF2B5EF4-FFF2-40B4-BE49-F238E27FC236}">
                <a16:creationId xmlns:a16="http://schemas.microsoft.com/office/drawing/2014/main" id="{9AFB37BA-A3E6-4EE9-AFC2-9E3D2BA21B8A}"/>
              </a:ext>
            </a:extLst>
          </p:cNvPr>
          <p:cNvSpPr/>
          <p:nvPr/>
        </p:nvSpPr>
        <p:spPr>
          <a:xfrm>
            <a:off x="5688531" y="923375"/>
            <a:ext cx="6317465" cy="50442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32A8A97-AD6C-43BE-90B7-98A1B2D13FD6}"/>
              </a:ext>
            </a:extLst>
          </p:cNvPr>
          <p:cNvSpPr/>
          <p:nvPr/>
        </p:nvSpPr>
        <p:spPr>
          <a:xfrm>
            <a:off x="12192000" y="0"/>
            <a:ext cx="260202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41A6CC-8BF0-4F19-9381-923356AB46A9}"/>
              </a:ext>
            </a:extLst>
          </p:cNvPr>
          <p:cNvSpPr txBox="1"/>
          <p:nvPr/>
        </p:nvSpPr>
        <p:spPr>
          <a:xfrm>
            <a:off x="12457471" y="186813"/>
            <a:ext cx="1976284" cy="5016758"/>
          </a:xfrm>
          <a:prstGeom prst="rect">
            <a:avLst/>
          </a:prstGeom>
          <a:noFill/>
        </p:spPr>
        <p:txBody>
          <a:bodyPr wrap="square" rtlCol="0">
            <a:spAutoFit/>
          </a:bodyPr>
          <a:lstStyle/>
          <a:p>
            <a:r>
              <a:rPr lang="en-US" sz="2000" i="1" dirty="0">
                <a:solidFill>
                  <a:schemeClr val="bg1"/>
                </a:solidFill>
                <a:latin typeface="+mj-lt"/>
              </a:rPr>
              <a:t>Instructions: </a:t>
            </a:r>
          </a:p>
          <a:p>
            <a:pPr marL="285750" indent="-285750">
              <a:buFont typeface="Arial" panose="020B0604020202020204" pitchFamily="34" charset="0"/>
              <a:buChar char="•"/>
            </a:pPr>
            <a:r>
              <a:rPr lang="en-US" sz="2000" dirty="0">
                <a:solidFill>
                  <a:schemeClr val="bg1"/>
                </a:solidFill>
                <a:latin typeface="+mj-lt"/>
              </a:rPr>
              <a:t>Use this slide for every dataset you profile. You should summarize your datasets in these slides using basic statistics and information about the source and provenance of the data. </a:t>
            </a:r>
          </a:p>
        </p:txBody>
      </p:sp>
      <p:pic>
        <p:nvPicPr>
          <p:cNvPr id="2050" name="Picture 2">
            <a:extLst>
              <a:ext uri="{FF2B5EF4-FFF2-40B4-BE49-F238E27FC236}">
                <a16:creationId xmlns:a16="http://schemas.microsoft.com/office/drawing/2014/main" id="{5947D051-9671-E624-B9F0-18A6FDBC8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0684" y="1349066"/>
            <a:ext cx="5853512" cy="292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646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4739B2-227C-4CFF-9F98-2F40C6DCA977}"/>
              </a:ext>
            </a:extLst>
          </p:cNvPr>
          <p:cNvSpPr>
            <a:spLocks noGrp="1"/>
          </p:cNvSpPr>
          <p:nvPr>
            <p:ph type="sldNum" sz="quarter" idx="12"/>
          </p:nvPr>
        </p:nvSpPr>
        <p:spPr/>
        <p:txBody>
          <a:bodyPr/>
          <a:lstStyle/>
          <a:p>
            <a:fld id="{D1147761-E745-4E82-9000-A916A425F694}" type="slidenum">
              <a:rPr lang="en-US" smtClean="0"/>
              <a:pPr/>
              <a:t>6</a:t>
            </a:fld>
            <a:endParaRPr lang="en-US"/>
          </a:p>
        </p:txBody>
      </p:sp>
      <p:sp>
        <p:nvSpPr>
          <p:cNvPr id="4" name="Title 5">
            <a:extLst>
              <a:ext uri="{FF2B5EF4-FFF2-40B4-BE49-F238E27FC236}">
                <a16:creationId xmlns:a16="http://schemas.microsoft.com/office/drawing/2014/main" id="{BCF3DA37-C32F-4AB3-B20D-77C9F386D998}"/>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Profile: Dataset 2</a:t>
            </a:r>
          </a:p>
        </p:txBody>
      </p:sp>
      <p:graphicFrame>
        <p:nvGraphicFramePr>
          <p:cNvPr id="37" name="Table 37">
            <a:extLst>
              <a:ext uri="{FF2B5EF4-FFF2-40B4-BE49-F238E27FC236}">
                <a16:creationId xmlns:a16="http://schemas.microsoft.com/office/drawing/2014/main" id="{DCD66C1A-8818-4FBC-82EE-FC89340B2FDC}"/>
              </a:ext>
            </a:extLst>
          </p:cNvPr>
          <p:cNvGraphicFramePr>
            <a:graphicFrameLocks noGrp="1"/>
          </p:cNvGraphicFramePr>
          <p:nvPr>
            <p:extLst>
              <p:ext uri="{D42A27DB-BD31-4B8C-83A1-F6EECF244321}">
                <p14:modId xmlns:p14="http://schemas.microsoft.com/office/powerpoint/2010/main" val="1041042770"/>
              </p:ext>
            </p:extLst>
          </p:nvPr>
        </p:nvGraphicFramePr>
        <p:xfrm>
          <a:off x="502412" y="1559291"/>
          <a:ext cx="4789814" cy="4653596"/>
        </p:xfrm>
        <a:graphic>
          <a:graphicData uri="http://schemas.openxmlformats.org/drawingml/2006/table">
            <a:tbl>
              <a:tblPr firstRow="1" bandRow="1">
                <a:tableStyleId>{0E3FDE45-AF77-4B5C-9715-49D594BDF05E}</a:tableStyleId>
              </a:tblPr>
              <a:tblGrid>
                <a:gridCol w="2121570">
                  <a:extLst>
                    <a:ext uri="{9D8B030D-6E8A-4147-A177-3AD203B41FA5}">
                      <a16:colId xmlns:a16="http://schemas.microsoft.com/office/drawing/2014/main" val="1787498523"/>
                    </a:ext>
                  </a:extLst>
                </a:gridCol>
                <a:gridCol w="2668244">
                  <a:extLst>
                    <a:ext uri="{9D8B030D-6E8A-4147-A177-3AD203B41FA5}">
                      <a16:colId xmlns:a16="http://schemas.microsoft.com/office/drawing/2014/main" val="3847549137"/>
                    </a:ext>
                  </a:extLst>
                </a:gridCol>
              </a:tblGrid>
              <a:tr h="772051">
                <a:tc>
                  <a:txBody>
                    <a:bodyPr/>
                    <a:lstStyle/>
                    <a:p>
                      <a:pPr algn="ctr"/>
                      <a:r>
                        <a:rPr lang="en-US" sz="1600" b="1" dirty="0">
                          <a:solidFill>
                            <a:schemeClr val="accent3"/>
                          </a:solidFill>
                          <a:latin typeface="+mj-lt"/>
                        </a:rPr>
                        <a:t>Source of Information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2"/>
                          </a:solidFill>
                          <a:latin typeface="+mn-lt"/>
                          <a:ea typeface="+mn-ea"/>
                          <a:cs typeface="+mn-cs"/>
                        </a:rPr>
                        <a:t>DATA.NY.GOV</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40170231"/>
                  </a:ext>
                </a:extLst>
              </a:tr>
              <a:tr h="692710">
                <a:tc>
                  <a:txBody>
                    <a:bodyPr/>
                    <a:lstStyle/>
                    <a:p>
                      <a:pPr algn="ctr"/>
                      <a:r>
                        <a:rPr lang="en-US" sz="1600" b="1" dirty="0">
                          <a:solidFill>
                            <a:schemeClr val="accent3"/>
                          </a:solidFill>
                          <a:latin typeface="+mj-lt"/>
                        </a:rPr>
                        <a:t>Number of Records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556K</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02655"/>
                  </a:ext>
                </a:extLst>
              </a:tr>
              <a:tr h="791275">
                <a:tc>
                  <a:txBody>
                    <a:bodyPr/>
                    <a:lstStyle/>
                    <a:p>
                      <a:pPr algn="ctr"/>
                      <a:r>
                        <a:rPr lang="en-US" sz="1600" b="1" dirty="0">
                          <a:solidFill>
                            <a:schemeClr val="accent3"/>
                          </a:solidFill>
                          <a:latin typeface="+mj-lt"/>
                        </a:rPr>
                        <a:t>Frequency of updates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Annually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4538289"/>
                  </a:ext>
                </a:extLst>
              </a:tr>
              <a:tr h="707378">
                <a:tc>
                  <a:txBody>
                    <a:bodyPr/>
                    <a:lstStyle/>
                    <a:p>
                      <a:pPr algn="ctr"/>
                      <a:r>
                        <a:rPr lang="en-US" sz="1600" b="1" dirty="0">
                          <a:solidFill>
                            <a:schemeClr val="accent3"/>
                          </a:solidFill>
                          <a:latin typeface="+mj-lt"/>
                        </a:rPr>
                        <a:t>Data type and structure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2"/>
                          </a:solidFill>
                          <a:latin typeface="+mn-lt"/>
                          <a:ea typeface="+mn-ea"/>
                          <a:cs typeface="+mn-cs"/>
                        </a:rPr>
                        <a:t>Numeric &amp; Categorical</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6960606"/>
                  </a:ext>
                </a:extLst>
              </a:tr>
              <a:tr h="779290">
                <a:tc>
                  <a:txBody>
                    <a:bodyPr/>
                    <a:lstStyle/>
                    <a:p>
                      <a:pPr algn="ctr"/>
                      <a:r>
                        <a:rPr lang="en-US" sz="1600" b="1" dirty="0">
                          <a:solidFill>
                            <a:schemeClr val="accent3"/>
                          </a:solidFill>
                          <a:latin typeface="+mj-lt"/>
                        </a:rPr>
                        <a:t>Number of columns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4</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573806"/>
                  </a:ext>
                </a:extLst>
              </a:tr>
              <a:tr h="455446">
                <a:tc>
                  <a:txBody>
                    <a:bodyPr/>
                    <a:lstStyle/>
                    <a:p>
                      <a:pPr algn="ctr"/>
                      <a:r>
                        <a:rPr lang="en-US" sz="1600" b="1" dirty="0">
                          <a:solidFill>
                            <a:schemeClr val="accent3"/>
                          </a:solidFill>
                          <a:latin typeface="+mj-lt"/>
                        </a:rPr>
                        <a:t>Granularity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dirty="0">
                          <a:effectLst/>
                        </a:rPr>
                        <a:t>Crash Event</a:t>
                      </a:r>
                    </a:p>
                  </a:txBody>
                  <a:tcPr marL="28575" marR="28575" marT="28575" marB="2857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76449437"/>
                  </a:ext>
                </a:extLst>
              </a:tr>
              <a:tr h="455446">
                <a:tc>
                  <a:txBody>
                    <a:bodyPr/>
                    <a:lstStyle/>
                    <a:p>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4176602"/>
                  </a:ext>
                </a:extLst>
              </a:tr>
            </a:tbl>
          </a:graphicData>
        </a:graphic>
      </p:graphicFrame>
      <p:sp>
        <p:nvSpPr>
          <p:cNvPr id="2" name="Rectangle: Top Corners Rounded 1">
            <a:extLst>
              <a:ext uri="{FF2B5EF4-FFF2-40B4-BE49-F238E27FC236}">
                <a16:creationId xmlns:a16="http://schemas.microsoft.com/office/drawing/2014/main" id="{BE60CE6E-783B-413B-9DA3-C51544574C72}"/>
              </a:ext>
            </a:extLst>
          </p:cNvPr>
          <p:cNvSpPr/>
          <p:nvPr/>
        </p:nvSpPr>
        <p:spPr>
          <a:xfrm>
            <a:off x="381440" y="924212"/>
            <a:ext cx="4999082" cy="510737"/>
          </a:xfrm>
          <a:prstGeom prst="round2Same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A04D7EE-9986-4856-9455-365D9D78B34C}"/>
              </a:ext>
            </a:extLst>
          </p:cNvPr>
          <p:cNvSpPr/>
          <p:nvPr/>
        </p:nvSpPr>
        <p:spPr>
          <a:xfrm>
            <a:off x="171101" y="855997"/>
            <a:ext cx="667954" cy="642971"/>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Circles with lines">
            <a:extLst>
              <a:ext uri="{FF2B5EF4-FFF2-40B4-BE49-F238E27FC236}">
                <a16:creationId xmlns:a16="http://schemas.microsoft.com/office/drawing/2014/main" id="{5B10634C-9415-4F28-AF46-4F7198E88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9690" y="1007519"/>
            <a:ext cx="619150" cy="619150"/>
          </a:xfrm>
          <a:prstGeom prst="rect">
            <a:avLst/>
          </a:prstGeom>
        </p:spPr>
      </p:pic>
      <p:sp>
        <p:nvSpPr>
          <p:cNvPr id="10" name="Rectangle 9">
            <a:extLst>
              <a:ext uri="{FF2B5EF4-FFF2-40B4-BE49-F238E27FC236}">
                <a16:creationId xmlns:a16="http://schemas.microsoft.com/office/drawing/2014/main" id="{E1B044CE-1045-4518-A0D2-EF54D3C3F16E}"/>
              </a:ext>
            </a:extLst>
          </p:cNvPr>
          <p:cNvSpPr/>
          <p:nvPr/>
        </p:nvSpPr>
        <p:spPr>
          <a:xfrm>
            <a:off x="381439" y="1416026"/>
            <a:ext cx="4999083" cy="45516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09C7A5-0765-40E8-AD7C-F64D5B2A936E}"/>
              </a:ext>
            </a:extLst>
          </p:cNvPr>
          <p:cNvSpPr txBox="1"/>
          <p:nvPr/>
        </p:nvSpPr>
        <p:spPr>
          <a:xfrm>
            <a:off x="855459" y="876908"/>
            <a:ext cx="2943557" cy="543351"/>
          </a:xfrm>
          <a:prstGeom prst="rect">
            <a:avLst/>
          </a:prstGeom>
          <a:noFill/>
        </p:spPr>
        <p:txBody>
          <a:bodyPr wrap="square" rtlCol="0">
            <a:spAutoFit/>
          </a:bodyPr>
          <a:lstStyle/>
          <a:p>
            <a:r>
              <a:rPr lang="en-US" sz="2800" b="1" dirty="0">
                <a:solidFill>
                  <a:schemeClr val="bg1"/>
                </a:solidFill>
                <a:latin typeface="+mj-lt"/>
              </a:rPr>
              <a:t>Dataset Summary</a:t>
            </a:r>
          </a:p>
        </p:txBody>
      </p:sp>
      <p:pic>
        <p:nvPicPr>
          <p:cNvPr id="13" name="Graphic 12" descr="User">
            <a:extLst>
              <a:ext uri="{FF2B5EF4-FFF2-40B4-BE49-F238E27FC236}">
                <a16:creationId xmlns:a16="http://schemas.microsoft.com/office/drawing/2014/main" id="{25C3CB0F-39A6-47F1-B518-C90FB87B47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109" y="865091"/>
            <a:ext cx="547464" cy="547464"/>
          </a:xfrm>
          <a:prstGeom prst="rect">
            <a:avLst/>
          </a:prstGeom>
        </p:spPr>
      </p:pic>
      <p:sp>
        <p:nvSpPr>
          <p:cNvPr id="14" name="Rectangle: Top Corners Rounded 13">
            <a:extLst>
              <a:ext uri="{FF2B5EF4-FFF2-40B4-BE49-F238E27FC236}">
                <a16:creationId xmlns:a16="http://schemas.microsoft.com/office/drawing/2014/main" id="{ABA7EECF-BDD8-4F0F-9474-C6BC94EEFE9E}"/>
              </a:ext>
            </a:extLst>
          </p:cNvPr>
          <p:cNvSpPr/>
          <p:nvPr/>
        </p:nvSpPr>
        <p:spPr>
          <a:xfrm rot="5400000">
            <a:off x="9257788" y="3219456"/>
            <a:ext cx="5044290" cy="452130"/>
          </a:xfrm>
          <a:prstGeom prst="round2Same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Descriptive Statistics</a:t>
            </a:r>
          </a:p>
        </p:txBody>
      </p:sp>
      <p:sp>
        <p:nvSpPr>
          <p:cNvPr id="15" name="Rectangle 14">
            <a:extLst>
              <a:ext uri="{FF2B5EF4-FFF2-40B4-BE49-F238E27FC236}">
                <a16:creationId xmlns:a16="http://schemas.microsoft.com/office/drawing/2014/main" id="{9AFB37BA-A3E6-4EE9-AFC2-9E3D2BA21B8A}"/>
              </a:ext>
            </a:extLst>
          </p:cNvPr>
          <p:cNvSpPr/>
          <p:nvPr/>
        </p:nvSpPr>
        <p:spPr>
          <a:xfrm>
            <a:off x="5688531" y="923375"/>
            <a:ext cx="6317465" cy="50442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32A8A97-AD6C-43BE-90B7-98A1B2D13FD6}"/>
              </a:ext>
            </a:extLst>
          </p:cNvPr>
          <p:cNvSpPr/>
          <p:nvPr/>
        </p:nvSpPr>
        <p:spPr>
          <a:xfrm>
            <a:off x="12192000" y="0"/>
            <a:ext cx="260202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41A6CC-8BF0-4F19-9381-923356AB46A9}"/>
              </a:ext>
            </a:extLst>
          </p:cNvPr>
          <p:cNvSpPr txBox="1"/>
          <p:nvPr/>
        </p:nvSpPr>
        <p:spPr>
          <a:xfrm>
            <a:off x="12457471" y="186813"/>
            <a:ext cx="1976284" cy="5016758"/>
          </a:xfrm>
          <a:prstGeom prst="rect">
            <a:avLst/>
          </a:prstGeom>
          <a:noFill/>
        </p:spPr>
        <p:txBody>
          <a:bodyPr wrap="square" rtlCol="0">
            <a:spAutoFit/>
          </a:bodyPr>
          <a:lstStyle/>
          <a:p>
            <a:r>
              <a:rPr lang="en-US" sz="2000" i="1" dirty="0">
                <a:solidFill>
                  <a:schemeClr val="bg1"/>
                </a:solidFill>
                <a:latin typeface="+mj-lt"/>
              </a:rPr>
              <a:t>Instructions: </a:t>
            </a:r>
          </a:p>
          <a:p>
            <a:pPr marL="285750" indent="-285750">
              <a:buFont typeface="Arial" panose="020B0604020202020204" pitchFamily="34" charset="0"/>
              <a:buChar char="•"/>
            </a:pPr>
            <a:r>
              <a:rPr lang="en-US" sz="2000" dirty="0">
                <a:solidFill>
                  <a:schemeClr val="bg1"/>
                </a:solidFill>
                <a:latin typeface="+mj-lt"/>
              </a:rPr>
              <a:t>Use this slide for every dataset you profile. You should summarize your datasets in these slides using basic statistics and information about the source and provenance of the data. </a:t>
            </a:r>
          </a:p>
        </p:txBody>
      </p:sp>
      <p:pic>
        <p:nvPicPr>
          <p:cNvPr id="3074" name="Picture 2">
            <a:extLst>
              <a:ext uri="{FF2B5EF4-FFF2-40B4-BE49-F238E27FC236}">
                <a16:creationId xmlns:a16="http://schemas.microsoft.com/office/drawing/2014/main" id="{983099F9-D358-0F6C-68F1-09109E088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756" y="1731755"/>
            <a:ext cx="5770887" cy="314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786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4739B2-227C-4CFF-9F98-2F40C6DCA977}"/>
              </a:ext>
            </a:extLst>
          </p:cNvPr>
          <p:cNvSpPr>
            <a:spLocks noGrp="1"/>
          </p:cNvSpPr>
          <p:nvPr>
            <p:ph type="sldNum" sz="quarter" idx="12"/>
          </p:nvPr>
        </p:nvSpPr>
        <p:spPr/>
        <p:txBody>
          <a:bodyPr/>
          <a:lstStyle/>
          <a:p>
            <a:fld id="{D1147761-E745-4E82-9000-A916A425F694}" type="slidenum">
              <a:rPr lang="en-US" smtClean="0"/>
              <a:pPr/>
              <a:t>7</a:t>
            </a:fld>
            <a:endParaRPr lang="en-US"/>
          </a:p>
        </p:txBody>
      </p:sp>
      <p:sp>
        <p:nvSpPr>
          <p:cNvPr id="4" name="Title 5">
            <a:extLst>
              <a:ext uri="{FF2B5EF4-FFF2-40B4-BE49-F238E27FC236}">
                <a16:creationId xmlns:a16="http://schemas.microsoft.com/office/drawing/2014/main" id="{BCF3DA37-C32F-4AB3-B20D-77C9F386D998}"/>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Profile: Dataset 3</a:t>
            </a:r>
          </a:p>
        </p:txBody>
      </p:sp>
      <p:graphicFrame>
        <p:nvGraphicFramePr>
          <p:cNvPr id="37" name="Table 37">
            <a:extLst>
              <a:ext uri="{FF2B5EF4-FFF2-40B4-BE49-F238E27FC236}">
                <a16:creationId xmlns:a16="http://schemas.microsoft.com/office/drawing/2014/main" id="{DCD66C1A-8818-4FBC-82EE-FC89340B2FDC}"/>
              </a:ext>
            </a:extLst>
          </p:cNvPr>
          <p:cNvGraphicFramePr>
            <a:graphicFrameLocks noGrp="1"/>
          </p:cNvGraphicFramePr>
          <p:nvPr>
            <p:extLst>
              <p:ext uri="{D42A27DB-BD31-4B8C-83A1-F6EECF244321}">
                <p14:modId xmlns:p14="http://schemas.microsoft.com/office/powerpoint/2010/main" val="4175053914"/>
              </p:ext>
            </p:extLst>
          </p:nvPr>
        </p:nvGraphicFramePr>
        <p:xfrm>
          <a:off x="502412" y="1559291"/>
          <a:ext cx="4789814" cy="4198150"/>
        </p:xfrm>
        <a:graphic>
          <a:graphicData uri="http://schemas.openxmlformats.org/drawingml/2006/table">
            <a:tbl>
              <a:tblPr firstRow="1" bandRow="1">
                <a:tableStyleId>{0E3FDE45-AF77-4B5C-9715-49D594BDF05E}</a:tableStyleId>
              </a:tblPr>
              <a:tblGrid>
                <a:gridCol w="2121570">
                  <a:extLst>
                    <a:ext uri="{9D8B030D-6E8A-4147-A177-3AD203B41FA5}">
                      <a16:colId xmlns:a16="http://schemas.microsoft.com/office/drawing/2014/main" val="1787498523"/>
                    </a:ext>
                  </a:extLst>
                </a:gridCol>
                <a:gridCol w="2668244">
                  <a:extLst>
                    <a:ext uri="{9D8B030D-6E8A-4147-A177-3AD203B41FA5}">
                      <a16:colId xmlns:a16="http://schemas.microsoft.com/office/drawing/2014/main" val="3847549137"/>
                    </a:ext>
                  </a:extLst>
                </a:gridCol>
              </a:tblGrid>
              <a:tr h="772051">
                <a:tc>
                  <a:txBody>
                    <a:bodyPr/>
                    <a:lstStyle/>
                    <a:p>
                      <a:pPr algn="ctr"/>
                      <a:r>
                        <a:rPr lang="en-US" sz="1600" b="1" dirty="0">
                          <a:solidFill>
                            <a:schemeClr val="accent3"/>
                          </a:solidFill>
                          <a:latin typeface="+mj-lt"/>
                        </a:rPr>
                        <a:t>Source of Information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2"/>
                          </a:solidFill>
                          <a:latin typeface="+mn-lt"/>
                          <a:ea typeface="+mn-ea"/>
                          <a:cs typeface="+mn-cs"/>
                        </a:rPr>
                        <a:t>DATA.NY.GOV</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40170231"/>
                  </a:ext>
                </a:extLst>
              </a:tr>
              <a:tr h="692710">
                <a:tc>
                  <a:txBody>
                    <a:bodyPr/>
                    <a:lstStyle/>
                    <a:p>
                      <a:pPr algn="ctr"/>
                      <a:r>
                        <a:rPr lang="en-US" sz="1600" b="1" dirty="0">
                          <a:solidFill>
                            <a:schemeClr val="accent3"/>
                          </a:solidFill>
                          <a:latin typeface="+mj-lt"/>
                        </a:rPr>
                        <a:t>Number of Records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4.74 Million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02655"/>
                  </a:ext>
                </a:extLst>
              </a:tr>
              <a:tr h="791275">
                <a:tc>
                  <a:txBody>
                    <a:bodyPr/>
                    <a:lstStyle/>
                    <a:p>
                      <a:pPr algn="ctr"/>
                      <a:r>
                        <a:rPr lang="en-US" sz="1600" b="1" dirty="0">
                          <a:solidFill>
                            <a:schemeClr val="accent3"/>
                          </a:solidFill>
                          <a:latin typeface="+mj-lt"/>
                        </a:rPr>
                        <a:t>Frequency of updates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0" kern="1200" dirty="0">
                          <a:solidFill>
                            <a:schemeClr val="tx2"/>
                          </a:solidFill>
                          <a:latin typeface="+mn-lt"/>
                          <a:ea typeface="+mn-ea"/>
                          <a:cs typeface="+mn-cs"/>
                        </a:rPr>
                        <a:t>Annually</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4538289"/>
                  </a:ext>
                </a:extLst>
              </a:tr>
              <a:tr h="707378">
                <a:tc>
                  <a:txBody>
                    <a:bodyPr/>
                    <a:lstStyle/>
                    <a:p>
                      <a:pPr algn="ctr"/>
                      <a:r>
                        <a:rPr lang="en-US" sz="1600" b="1" dirty="0">
                          <a:solidFill>
                            <a:schemeClr val="accent3"/>
                          </a:solidFill>
                          <a:latin typeface="+mj-lt"/>
                        </a:rPr>
                        <a:t>Data type and structure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2"/>
                          </a:solidFill>
                          <a:latin typeface="+mn-lt"/>
                          <a:ea typeface="+mn-ea"/>
                          <a:cs typeface="+mn-cs"/>
                        </a:rPr>
                        <a:t>Numeric &amp; Categorical</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6960606"/>
                  </a:ext>
                </a:extLst>
              </a:tr>
              <a:tr h="779290">
                <a:tc>
                  <a:txBody>
                    <a:bodyPr/>
                    <a:lstStyle/>
                    <a:p>
                      <a:pPr algn="ctr"/>
                      <a:r>
                        <a:rPr lang="en-US" sz="1600" b="1" dirty="0">
                          <a:solidFill>
                            <a:schemeClr val="accent3"/>
                          </a:solidFill>
                          <a:latin typeface="+mj-lt"/>
                        </a:rPr>
                        <a:t>Number of columns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15</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573806"/>
                  </a:ext>
                </a:extLst>
              </a:tr>
              <a:tr h="455446">
                <a:tc>
                  <a:txBody>
                    <a:bodyPr/>
                    <a:lstStyle/>
                    <a:p>
                      <a:pPr algn="ctr"/>
                      <a:r>
                        <a:rPr lang="en-US" sz="1600" b="1" dirty="0">
                          <a:solidFill>
                            <a:schemeClr val="accent3"/>
                          </a:solidFill>
                          <a:latin typeface="+mj-lt"/>
                        </a:rPr>
                        <a:t>Granularity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Individual in Crash</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76449437"/>
                  </a:ext>
                </a:extLst>
              </a:tr>
            </a:tbl>
          </a:graphicData>
        </a:graphic>
      </p:graphicFrame>
      <p:sp>
        <p:nvSpPr>
          <p:cNvPr id="2" name="Rectangle: Top Corners Rounded 1">
            <a:extLst>
              <a:ext uri="{FF2B5EF4-FFF2-40B4-BE49-F238E27FC236}">
                <a16:creationId xmlns:a16="http://schemas.microsoft.com/office/drawing/2014/main" id="{BE60CE6E-783B-413B-9DA3-C51544574C72}"/>
              </a:ext>
            </a:extLst>
          </p:cNvPr>
          <p:cNvSpPr/>
          <p:nvPr/>
        </p:nvSpPr>
        <p:spPr>
          <a:xfrm>
            <a:off x="381440" y="924212"/>
            <a:ext cx="4999082" cy="510737"/>
          </a:xfrm>
          <a:prstGeom prst="round2Same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A04D7EE-9986-4856-9455-365D9D78B34C}"/>
              </a:ext>
            </a:extLst>
          </p:cNvPr>
          <p:cNvSpPr/>
          <p:nvPr/>
        </p:nvSpPr>
        <p:spPr>
          <a:xfrm>
            <a:off x="171101" y="855997"/>
            <a:ext cx="667954" cy="642971"/>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B044CE-1045-4518-A0D2-EF54D3C3F16E}"/>
              </a:ext>
            </a:extLst>
          </p:cNvPr>
          <p:cNvSpPr/>
          <p:nvPr/>
        </p:nvSpPr>
        <p:spPr>
          <a:xfrm>
            <a:off x="381439" y="1416026"/>
            <a:ext cx="4999083" cy="45516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09C7A5-0765-40E8-AD7C-F64D5B2A936E}"/>
              </a:ext>
            </a:extLst>
          </p:cNvPr>
          <p:cNvSpPr txBox="1"/>
          <p:nvPr/>
        </p:nvSpPr>
        <p:spPr>
          <a:xfrm>
            <a:off x="855459" y="876908"/>
            <a:ext cx="2943557" cy="543351"/>
          </a:xfrm>
          <a:prstGeom prst="rect">
            <a:avLst/>
          </a:prstGeom>
          <a:noFill/>
        </p:spPr>
        <p:txBody>
          <a:bodyPr wrap="square" rtlCol="0">
            <a:spAutoFit/>
          </a:bodyPr>
          <a:lstStyle/>
          <a:p>
            <a:r>
              <a:rPr lang="en-US" sz="2800" b="1" dirty="0">
                <a:solidFill>
                  <a:schemeClr val="bg1"/>
                </a:solidFill>
                <a:latin typeface="+mj-lt"/>
              </a:rPr>
              <a:t>Dataset Summary</a:t>
            </a:r>
          </a:p>
        </p:txBody>
      </p:sp>
      <p:pic>
        <p:nvPicPr>
          <p:cNvPr id="13" name="Graphic 12" descr="User">
            <a:extLst>
              <a:ext uri="{FF2B5EF4-FFF2-40B4-BE49-F238E27FC236}">
                <a16:creationId xmlns:a16="http://schemas.microsoft.com/office/drawing/2014/main" id="{25C3CB0F-39A6-47F1-B518-C90FB87B4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109" y="865091"/>
            <a:ext cx="547464" cy="547464"/>
          </a:xfrm>
          <a:prstGeom prst="rect">
            <a:avLst/>
          </a:prstGeom>
        </p:spPr>
      </p:pic>
      <p:sp>
        <p:nvSpPr>
          <p:cNvPr id="14" name="Rectangle: Top Corners Rounded 13">
            <a:extLst>
              <a:ext uri="{FF2B5EF4-FFF2-40B4-BE49-F238E27FC236}">
                <a16:creationId xmlns:a16="http://schemas.microsoft.com/office/drawing/2014/main" id="{ABA7EECF-BDD8-4F0F-9474-C6BC94EEFE9E}"/>
              </a:ext>
            </a:extLst>
          </p:cNvPr>
          <p:cNvSpPr/>
          <p:nvPr/>
        </p:nvSpPr>
        <p:spPr>
          <a:xfrm rot="5400000">
            <a:off x="9257788" y="3219456"/>
            <a:ext cx="5044290" cy="452130"/>
          </a:xfrm>
          <a:prstGeom prst="round2Same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Descriptive Statistics</a:t>
            </a:r>
          </a:p>
        </p:txBody>
      </p:sp>
      <p:sp>
        <p:nvSpPr>
          <p:cNvPr id="15" name="Rectangle 14">
            <a:extLst>
              <a:ext uri="{FF2B5EF4-FFF2-40B4-BE49-F238E27FC236}">
                <a16:creationId xmlns:a16="http://schemas.microsoft.com/office/drawing/2014/main" id="{9AFB37BA-A3E6-4EE9-AFC2-9E3D2BA21B8A}"/>
              </a:ext>
            </a:extLst>
          </p:cNvPr>
          <p:cNvSpPr/>
          <p:nvPr/>
        </p:nvSpPr>
        <p:spPr>
          <a:xfrm>
            <a:off x="5688531" y="923375"/>
            <a:ext cx="6317465" cy="50442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32A8A97-AD6C-43BE-90B7-98A1B2D13FD6}"/>
              </a:ext>
            </a:extLst>
          </p:cNvPr>
          <p:cNvSpPr/>
          <p:nvPr/>
        </p:nvSpPr>
        <p:spPr>
          <a:xfrm>
            <a:off x="12192000" y="0"/>
            <a:ext cx="260202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41A6CC-8BF0-4F19-9381-923356AB46A9}"/>
              </a:ext>
            </a:extLst>
          </p:cNvPr>
          <p:cNvSpPr txBox="1"/>
          <p:nvPr/>
        </p:nvSpPr>
        <p:spPr>
          <a:xfrm>
            <a:off x="12457471" y="186813"/>
            <a:ext cx="1976284" cy="5016758"/>
          </a:xfrm>
          <a:prstGeom prst="rect">
            <a:avLst/>
          </a:prstGeom>
          <a:noFill/>
        </p:spPr>
        <p:txBody>
          <a:bodyPr wrap="square" rtlCol="0">
            <a:spAutoFit/>
          </a:bodyPr>
          <a:lstStyle/>
          <a:p>
            <a:r>
              <a:rPr lang="en-US" sz="2000" i="1" dirty="0">
                <a:solidFill>
                  <a:schemeClr val="bg1"/>
                </a:solidFill>
                <a:latin typeface="+mj-lt"/>
              </a:rPr>
              <a:t>Instructions: </a:t>
            </a:r>
          </a:p>
          <a:p>
            <a:pPr marL="285750" indent="-285750">
              <a:buFont typeface="Arial" panose="020B0604020202020204" pitchFamily="34" charset="0"/>
              <a:buChar char="•"/>
            </a:pPr>
            <a:r>
              <a:rPr lang="en-US" sz="2000" dirty="0">
                <a:solidFill>
                  <a:schemeClr val="bg1"/>
                </a:solidFill>
                <a:latin typeface="+mj-lt"/>
              </a:rPr>
              <a:t>Use this slide for every dataset you profile. You should summarize your datasets in these slides using basic statistics and information about the source and provenance of the data. </a:t>
            </a:r>
          </a:p>
        </p:txBody>
      </p:sp>
      <p:pic>
        <p:nvPicPr>
          <p:cNvPr id="4098" name="Picture 2">
            <a:extLst>
              <a:ext uri="{FF2B5EF4-FFF2-40B4-BE49-F238E27FC236}">
                <a16:creationId xmlns:a16="http://schemas.microsoft.com/office/drawing/2014/main" id="{EF82FE39-F52B-047B-7D67-E21C53110E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636" y="1710813"/>
            <a:ext cx="5777673" cy="349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86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4739B2-227C-4CFF-9F98-2F40C6DCA977}"/>
              </a:ext>
            </a:extLst>
          </p:cNvPr>
          <p:cNvSpPr>
            <a:spLocks noGrp="1"/>
          </p:cNvSpPr>
          <p:nvPr>
            <p:ph type="sldNum" sz="quarter" idx="12"/>
          </p:nvPr>
        </p:nvSpPr>
        <p:spPr/>
        <p:txBody>
          <a:bodyPr/>
          <a:lstStyle/>
          <a:p>
            <a:fld id="{D1147761-E745-4E82-9000-A916A425F694}" type="slidenum">
              <a:rPr lang="en-US" smtClean="0"/>
              <a:pPr/>
              <a:t>8</a:t>
            </a:fld>
            <a:endParaRPr lang="en-US"/>
          </a:p>
        </p:txBody>
      </p:sp>
      <p:sp>
        <p:nvSpPr>
          <p:cNvPr id="4" name="Title 5">
            <a:extLst>
              <a:ext uri="{FF2B5EF4-FFF2-40B4-BE49-F238E27FC236}">
                <a16:creationId xmlns:a16="http://schemas.microsoft.com/office/drawing/2014/main" id="{BCF3DA37-C32F-4AB3-B20D-77C9F386D998}"/>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Profile: Dataset 4</a:t>
            </a:r>
          </a:p>
        </p:txBody>
      </p:sp>
      <p:graphicFrame>
        <p:nvGraphicFramePr>
          <p:cNvPr id="37" name="Table 37">
            <a:extLst>
              <a:ext uri="{FF2B5EF4-FFF2-40B4-BE49-F238E27FC236}">
                <a16:creationId xmlns:a16="http://schemas.microsoft.com/office/drawing/2014/main" id="{DCD66C1A-8818-4FBC-82EE-FC89340B2FDC}"/>
              </a:ext>
            </a:extLst>
          </p:cNvPr>
          <p:cNvGraphicFramePr>
            <a:graphicFrameLocks noGrp="1"/>
          </p:cNvGraphicFramePr>
          <p:nvPr>
            <p:extLst>
              <p:ext uri="{D42A27DB-BD31-4B8C-83A1-F6EECF244321}">
                <p14:modId xmlns:p14="http://schemas.microsoft.com/office/powerpoint/2010/main" val="2300489740"/>
              </p:ext>
            </p:extLst>
          </p:nvPr>
        </p:nvGraphicFramePr>
        <p:xfrm>
          <a:off x="502412" y="1559291"/>
          <a:ext cx="4789814" cy="4382784"/>
        </p:xfrm>
        <a:graphic>
          <a:graphicData uri="http://schemas.openxmlformats.org/drawingml/2006/table">
            <a:tbl>
              <a:tblPr firstRow="1" bandRow="1">
                <a:tableStyleId>{0E3FDE45-AF77-4B5C-9715-49D594BDF05E}</a:tableStyleId>
              </a:tblPr>
              <a:tblGrid>
                <a:gridCol w="2121570">
                  <a:extLst>
                    <a:ext uri="{9D8B030D-6E8A-4147-A177-3AD203B41FA5}">
                      <a16:colId xmlns:a16="http://schemas.microsoft.com/office/drawing/2014/main" val="1787498523"/>
                    </a:ext>
                  </a:extLst>
                </a:gridCol>
                <a:gridCol w="2668244">
                  <a:extLst>
                    <a:ext uri="{9D8B030D-6E8A-4147-A177-3AD203B41FA5}">
                      <a16:colId xmlns:a16="http://schemas.microsoft.com/office/drawing/2014/main" val="3847549137"/>
                    </a:ext>
                  </a:extLst>
                </a:gridCol>
              </a:tblGrid>
              <a:tr h="772051">
                <a:tc>
                  <a:txBody>
                    <a:bodyPr/>
                    <a:lstStyle/>
                    <a:p>
                      <a:pPr algn="ctr"/>
                      <a:r>
                        <a:rPr lang="en-US" sz="1600" b="1" dirty="0">
                          <a:solidFill>
                            <a:schemeClr val="accent3"/>
                          </a:solidFill>
                          <a:latin typeface="+mj-lt"/>
                        </a:rPr>
                        <a:t>Source of Information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2"/>
                          </a:solidFill>
                          <a:latin typeface="+mn-lt"/>
                          <a:ea typeface="+mn-ea"/>
                          <a:cs typeface="+mn-cs"/>
                        </a:rPr>
                        <a:t>DATA.NY.GOV</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40170231"/>
                  </a:ext>
                </a:extLst>
              </a:tr>
              <a:tr h="692710">
                <a:tc>
                  <a:txBody>
                    <a:bodyPr/>
                    <a:lstStyle/>
                    <a:p>
                      <a:pPr algn="ctr"/>
                      <a:r>
                        <a:rPr lang="en-US" sz="1600" b="1" dirty="0">
                          <a:solidFill>
                            <a:schemeClr val="accent3"/>
                          </a:solidFill>
                          <a:latin typeface="+mj-lt"/>
                        </a:rPr>
                        <a:t>Number of Records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3.66 Million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02655"/>
                  </a:ext>
                </a:extLst>
              </a:tr>
              <a:tr h="791275">
                <a:tc>
                  <a:txBody>
                    <a:bodyPr/>
                    <a:lstStyle/>
                    <a:p>
                      <a:pPr algn="ctr"/>
                      <a:r>
                        <a:rPr lang="en-US" sz="1600" b="1" dirty="0">
                          <a:solidFill>
                            <a:schemeClr val="accent3"/>
                          </a:solidFill>
                          <a:latin typeface="+mj-lt"/>
                        </a:rPr>
                        <a:t>Frequency of updates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0" kern="1200" dirty="0">
                          <a:solidFill>
                            <a:schemeClr val="tx2"/>
                          </a:solidFill>
                          <a:latin typeface="+mn-lt"/>
                          <a:ea typeface="+mn-ea"/>
                          <a:cs typeface="+mn-cs"/>
                        </a:rPr>
                        <a:t>Annually</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4538289"/>
                  </a:ext>
                </a:extLst>
              </a:tr>
              <a:tr h="707378">
                <a:tc>
                  <a:txBody>
                    <a:bodyPr/>
                    <a:lstStyle/>
                    <a:p>
                      <a:pPr algn="ctr"/>
                      <a:r>
                        <a:rPr lang="en-US" sz="1600" b="1" dirty="0">
                          <a:solidFill>
                            <a:schemeClr val="accent3"/>
                          </a:solidFill>
                          <a:latin typeface="+mj-lt"/>
                        </a:rPr>
                        <a:t>Data type and structure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2"/>
                          </a:solidFill>
                          <a:latin typeface="+mn-lt"/>
                          <a:ea typeface="+mn-ea"/>
                          <a:cs typeface="+mn-cs"/>
                        </a:rPr>
                        <a:t>Numeric &amp; Categorical</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6960606"/>
                  </a:ext>
                </a:extLst>
              </a:tr>
              <a:tr h="779290">
                <a:tc>
                  <a:txBody>
                    <a:bodyPr/>
                    <a:lstStyle/>
                    <a:p>
                      <a:pPr algn="ctr"/>
                      <a:r>
                        <a:rPr lang="en-US" sz="1600" b="1" dirty="0">
                          <a:solidFill>
                            <a:schemeClr val="accent3"/>
                          </a:solidFill>
                          <a:latin typeface="+mj-lt"/>
                        </a:rPr>
                        <a:t>Number of columns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19</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573806"/>
                  </a:ext>
                </a:extLst>
              </a:tr>
              <a:tr h="455446">
                <a:tc>
                  <a:txBody>
                    <a:bodyPr/>
                    <a:lstStyle/>
                    <a:p>
                      <a:pPr algn="ctr"/>
                      <a:r>
                        <a:rPr lang="en-US" sz="1600" b="1" dirty="0">
                          <a:solidFill>
                            <a:schemeClr val="accent3"/>
                          </a:solidFill>
                          <a:latin typeface="+mj-lt"/>
                        </a:rPr>
                        <a:t>Granularity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2"/>
                          </a:solidFill>
                          <a:latin typeface="+mj-lt"/>
                        </a:rPr>
                        <a:t>Vehicles in a motor vehicle crash</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76449437"/>
                  </a:ext>
                </a:extLst>
              </a:tr>
            </a:tbl>
          </a:graphicData>
        </a:graphic>
      </p:graphicFrame>
      <p:sp>
        <p:nvSpPr>
          <p:cNvPr id="2" name="Rectangle: Top Corners Rounded 1">
            <a:extLst>
              <a:ext uri="{FF2B5EF4-FFF2-40B4-BE49-F238E27FC236}">
                <a16:creationId xmlns:a16="http://schemas.microsoft.com/office/drawing/2014/main" id="{BE60CE6E-783B-413B-9DA3-C51544574C72}"/>
              </a:ext>
            </a:extLst>
          </p:cNvPr>
          <p:cNvSpPr/>
          <p:nvPr/>
        </p:nvSpPr>
        <p:spPr>
          <a:xfrm>
            <a:off x="381440" y="924212"/>
            <a:ext cx="4999082" cy="510737"/>
          </a:xfrm>
          <a:prstGeom prst="round2Same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A04D7EE-9986-4856-9455-365D9D78B34C}"/>
              </a:ext>
            </a:extLst>
          </p:cNvPr>
          <p:cNvSpPr/>
          <p:nvPr/>
        </p:nvSpPr>
        <p:spPr>
          <a:xfrm>
            <a:off x="171101" y="855997"/>
            <a:ext cx="667954" cy="642971"/>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Circles with lines">
            <a:extLst>
              <a:ext uri="{FF2B5EF4-FFF2-40B4-BE49-F238E27FC236}">
                <a16:creationId xmlns:a16="http://schemas.microsoft.com/office/drawing/2014/main" id="{5B10634C-9415-4F28-AF46-4F7198E88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9690" y="1007519"/>
            <a:ext cx="619150" cy="619150"/>
          </a:xfrm>
          <a:prstGeom prst="rect">
            <a:avLst/>
          </a:prstGeom>
        </p:spPr>
      </p:pic>
      <p:sp>
        <p:nvSpPr>
          <p:cNvPr id="10" name="Rectangle 9">
            <a:extLst>
              <a:ext uri="{FF2B5EF4-FFF2-40B4-BE49-F238E27FC236}">
                <a16:creationId xmlns:a16="http://schemas.microsoft.com/office/drawing/2014/main" id="{E1B044CE-1045-4518-A0D2-EF54D3C3F16E}"/>
              </a:ext>
            </a:extLst>
          </p:cNvPr>
          <p:cNvSpPr/>
          <p:nvPr/>
        </p:nvSpPr>
        <p:spPr>
          <a:xfrm>
            <a:off x="381439" y="1416026"/>
            <a:ext cx="4999083" cy="45516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09C7A5-0765-40E8-AD7C-F64D5B2A936E}"/>
              </a:ext>
            </a:extLst>
          </p:cNvPr>
          <p:cNvSpPr txBox="1"/>
          <p:nvPr/>
        </p:nvSpPr>
        <p:spPr>
          <a:xfrm>
            <a:off x="855459" y="876908"/>
            <a:ext cx="2943557" cy="543351"/>
          </a:xfrm>
          <a:prstGeom prst="rect">
            <a:avLst/>
          </a:prstGeom>
          <a:noFill/>
        </p:spPr>
        <p:txBody>
          <a:bodyPr wrap="square" rtlCol="0">
            <a:spAutoFit/>
          </a:bodyPr>
          <a:lstStyle/>
          <a:p>
            <a:r>
              <a:rPr lang="en-US" sz="2800" b="1" dirty="0">
                <a:solidFill>
                  <a:schemeClr val="bg1"/>
                </a:solidFill>
                <a:latin typeface="+mj-lt"/>
              </a:rPr>
              <a:t>Dataset Summary</a:t>
            </a:r>
          </a:p>
        </p:txBody>
      </p:sp>
      <p:pic>
        <p:nvPicPr>
          <p:cNvPr id="13" name="Graphic 12" descr="User">
            <a:extLst>
              <a:ext uri="{FF2B5EF4-FFF2-40B4-BE49-F238E27FC236}">
                <a16:creationId xmlns:a16="http://schemas.microsoft.com/office/drawing/2014/main" id="{25C3CB0F-39A6-47F1-B518-C90FB87B47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109" y="865091"/>
            <a:ext cx="547464" cy="547464"/>
          </a:xfrm>
          <a:prstGeom prst="rect">
            <a:avLst/>
          </a:prstGeom>
        </p:spPr>
      </p:pic>
      <p:sp>
        <p:nvSpPr>
          <p:cNvPr id="14" name="Rectangle: Top Corners Rounded 13">
            <a:extLst>
              <a:ext uri="{FF2B5EF4-FFF2-40B4-BE49-F238E27FC236}">
                <a16:creationId xmlns:a16="http://schemas.microsoft.com/office/drawing/2014/main" id="{ABA7EECF-BDD8-4F0F-9474-C6BC94EEFE9E}"/>
              </a:ext>
            </a:extLst>
          </p:cNvPr>
          <p:cNvSpPr/>
          <p:nvPr/>
        </p:nvSpPr>
        <p:spPr>
          <a:xfrm rot="5400000">
            <a:off x="9257788" y="3219456"/>
            <a:ext cx="5044290" cy="452130"/>
          </a:xfrm>
          <a:prstGeom prst="round2Same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Descriptive Statistics</a:t>
            </a:r>
          </a:p>
        </p:txBody>
      </p:sp>
      <p:sp>
        <p:nvSpPr>
          <p:cNvPr id="15" name="Rectangle 14">
            <a:extLst>
              <a:ext uri="{FF2B5EF4-FFF2-40B4-BE49-F238E27FC236}">
                <a16:creationId xmlns:a16="http://schemas.microsoft.com/office/drawing/2014/main" id="{9AFB37BA-A3E6-4EE9-AFC2-9E3D2BA21B8A}"/>
              </a:ext>
            </a:extLst>
          </p:cNvPr>
          <p:cNvSpPr/>
          <p:nvPr/>
        </p:nvSpPr>
        <p:spPr>
          <a:xfrm>
            <a:off x="5688531" y="923375"/>
            <a:ext cx="6317465" cy="50442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32A8A97-AD6C-43BE-90B7-98A1B2D13FD6}"/>
              </a:ext>
            </a:extLst>
          </p:cNvPr>
          <p:cNvSpPr/>
          <p:nvPr/>
        </p:nvSpPr>
        <p:spPr>
          <a:xfrm>
            <a:off x="12192000" y="0"/>
            <a:ext cx="260202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41A6CC-8BF0-4F19-9381-923356AB46A9}"/>
              </a:ext>
            </a:extLst>
          </p:cNvPr>
          <p:cNvSpPr txBox="1"/>
          <p:nvPr/>
        </p:nvSpPr>
        <p:spPr>
          <a:xfrm>
            <a:off x="12457471" y="186813"/>
            <a:ext cx="1976284" cy="5016758"/>
          </a:xfrm>
          <a:prstGeom prst="rect">
            <a:avLst/>
          </a:prstGeom>
          <a:noFill/>
        </p:spPr>
        <p:txBody>
          <a:bodyPr wrap="square" rtlCol="0">
            <a:spAutoFit/>
          </a:bodyPr>
          <a:lstStyle/>
          <a:p>
            <a:r>
              <a:rPr lang="en-US" sz="2000" i="1" dirty="0">
                <a:solidFill>
                  <a:schemeClr val="bg1"/>
                </a:solidFill>
                <a:latin typeface="+mj-lt"/>
              </a:rPr>
              <a:t>Instructions: </a:t>
            </a:r>
          </a:p>
          <a:p>
            <a:pPr marL="285750" indent="-285750">
              <a:buFont typeface="Arial" panose="020B0604020202020204" pitchFamily="34" charset="0"/>
              <a:buChar char="•"/>
            </a:pPr>
            <a:r>
              <a:rPr lang="en-US" sz="2000" dirty="0">
                <a:solidFill>
                  <a:schemeClr val="bg1"/>
                </a:solidFill>
                <a:latin typeface="+mj-lt"/>
              </a:rPr>
              <a:t>Use this slide for every dataset you profile. You should summarize your datasets in these slides using basic statistics and information about the source and provenance of the data. </a:t>
            </a:r>
          </a:p>
        </p:txBody>
      </p:sp>
      <p:pic>
        <p:nvPicPr>
          <p:cNvPr id="1026" name="Picture 2">
            <a:extLst>
              <a:ext uri="{FF2B5EF4-FFF2-40B4-BE49-F238E27FC236}">
                <a16:creationId xmlns:a16="http://schemas.microsoft.com/office/drawing/2014/main" id="{AEE73EFF-8E47-6B71-8ECA-D49BA48E39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356" y="1734890"/>
            <a:ext cx="5629777" cy="3298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51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4739B2-227C-4CFF-9F98-2F40C6DCA977}"/>
              </a:ext>
            </a:extLst>
          </p:cNvPr>
          <p:cNvSpPr>
            <a:spLocks noGrp="1"/>
          </p:cNvSpPr>
          <p:nvPr>
            <p:ph type="sldNum" sz="quarter" idx="12"/>
          </p:nvPr>
        </p:nvSpPr>
        <p:spPr/>
        <p:txBody>
          <a:bodyPr/>
          <a:lstStyle/>
          <a:p>
            <a:fld id="{D1147761-E745-4E82-9000-A916A425F694}" type="slidenum">
              <a:rPr lang="en-US" smtClean="0"/>
              <a:pPr/>
              <a:t>9</a:t>
            </a:fld>
            <a:endParaRPr lang="en-US"/>
          </a:p>
        </p:txBody>
      </p:sp>
      <p:sp>
        <p:nvSpPr>
          <p:cNvPr id="4" name="Title 5">
            <a:extLst>
              <a:ext uri="{FF2B5EF4-FFF2-40B4-BE49-F238E27FC236}">
                <a16:creationId xmlns:a16="http://schemas.microsoft.com/office/drawing/2014/main" id="{BCF3DA37-C32F-4AB3-B20D-77C9F386D998}"/>
              </a:ext>
            </a:extLst>
          </p:cNvPr>
          <p:cNvSpPr txBox="1">
            <a:spLocks/>
          </p:cNvSpPr>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Conceptual Architecture</a:t>
            </a:r>
          </a:p>
        </p:txBody>
      </p:sp>
      <p:pic>
        <p:nvPicPr>
          <p:cNvPr id="5" name="Picture 4">
            <a:extLst>
              <a:ext uri="{FF2B5EF4-FFF2-40B4-BE49-F238E27FC236}">
                <a16:creationId xmlns:a16="http://schemas.microsoft.com/office/drawing/2014/main" id="{2EA888A7-ECC4-B1A9-5E6E-A716E46D1D68}"/>
              </a:ext>
            </a:extLst>
          </p:cNvPr>
          <p:cNvPicPr>
            <a:picLocks noChangeAspect="1"/>
          </p:cNvPicPr>
          <p:nvPr/>
        </p:nvPicPr>
        <p:blipFill>
          <a:blip r:embed="rId2"/>
          <a:stretch>
            <a:fillRect/>
          </a:stretch>
        </p:blipFill>
        <p:spPr>
          <a:xfrm>
            <a:off x="1145219" y="763513"/>
            <a:ext cx="10517693" cy="5405797"/>
          </a:xfrm>
          <a:prstGeom prst="rect">
            <a:avLst/>
          </a:prstGeom>
        </p:spPr>
      </p:pic>
    </p:spTree>
    <p:extLst>
      <p:ext uri="{BB962C8B-B14F-4D97-AF65-F5344CB8AC3E}">
        <p14:creationId xmlns:p14="http://schemas.microsoft.com/office/powerpoint/2010/main" val="26032249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Spectrum_Theme">
      <a:dk1>
        <a:srgbClr val="496491"/>
      </a:dk1>
      <a:lt1>
        <a:sysClr val="window" lastClr="FFFFFF"/>
      </a:lt1>
      <a:dk2>
        <a:srgbClr val="44546A"/>
      </a:dk2>
      <a:lt2>
        <a:srgbClr val="E7E6E6"/>
      </a:lt2>
      <a:accent1>
        <a:srgbClr val="496491"/>
      </a:accent1>
      <a:accent2>
        <a:srgbClr val="92C46D"/>
      </a:accent2>
      <a:accent3>
        <a:srgbClr val="EA6044"/>
      </a:accent3>
      <a:accent4>
        <a:srgbClr val="F0C602"/>
      </a:accent4>
      <a:accent5>
        <a:srgbClr val="85A5CC"/>
      </a:accent5>
      <a:accent6>
        <a:srgbClr val="297D7D"/>
      </a:accent6>
      <a:hlink>
        <a:srgbClr val="85A5CC"/>
      </a:hlink>
      <a:folHlink>
        <a:srgbClr val="954F72"/>
      </a:folHlink>
    </a:clrScheme>
    <a:fontScheme name="Calibri Light">
      <a:majorFont>
        <a:latin typeface="Corbel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Spectrum_Theme">
      <a:dk1>
        <a:srgbClr val="496491"/>
      </a:dk1>
      <a:lt1>
        <a:sysClr val="window" lastClr="FFFFFF"/>
      </a:lt1>
      <a:dk2>
        <a:srgbClr val="44546A"/>
      </a:dk2>
      <a:lt2>
        <a:srgbClr val="E7E6E6"/>
      </a:lt2>
      <a:accent1>
        <a:srgbClr val="496491"/>
      </a:accent1>
      <a:accent2>
        <a:srgbClr val="92C46D"/>
      </a:accent2>
      <a:accent3>
        <a:srgbClr val="EA6044"/>
      </a:accent3>
      <a:accent4>
        <a:srgbClr val="F0C602"/>
      </a:accent4>
      <a:accent5>
        <a:srgbClr val="85A5CC"/>
      </a:accent5>
      <a:accent6>
        <a:srgbClr val="297D7D"/>
      </a:accent6>
      <a:hlink>
        <a:srgbClr val="85A5CC"/>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559</TotalTime>
  <Words>1089</Words>
  <Application>Microsoft Office PowerPoint</Application>
  <PresentationFormat>Widescreen</PresentationFormat>
  <Paragraphs>210</Paragraphs>
  <Slides>24</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Calibri</vt:lpstr>
      <vt:lpstr>Calibri Light</vt:lpstr>
      <vt:lpstr>Corbel Light</vt:lpstr>
      <vt:lpstr>Helvetica neue</vt:lpstr>
      <vt:lpstr>Helvetica neue</vt:lpstr>
      <vt:lpstr>Times New Roman</vt:lpstr>
      <vt:lpstr>Wingdings</vt:lpstr>
      <vt:lpstr>1_Office Theme</vt:lpstr>
      <vt:lpstr>Custom Design</vt:lpstr>
      <vt:lpstr>2_Custom Design</vt:lpstr>
      <vt:lpstr>PowerPoint Presentation</vt:lpstr>
      <vt:lpstr>Agenda</vt:lpstr>
      <vt:lpstr>Overview</vt:lpstr>
      <vt:lpstr>Project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DAV6100: Presentation Name</dc:title>
  <dc:creator>brandon Chiazza</dc:creator>
  <cp:lastModifiedBy>ashish bachuwar</cp:lastModifiedBy>
  <cp:revision>90</cp:revision>
  <dcterms:created xsi:type="dcterms:W3CDTF">2019-12-06T12:05:55Z</dcterms:created>
  <dcterms:modified xsi:type="dcterms:W3CDTF">2023-12-19T05:20:29Z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1CAAC922-FCAB-44E5-9499-91533B4D4A9D</vt:lpwstr>
  </property>
  <property fmtid="{D5CDD505-2E9C-101B-9397-08002B2CF9AE}" pid="3" name="ArticulatePath">
    <vt:lpwstr>https://d.docs.live.net/1d1d8bead84ce354/Documents/INFORMATION_ARCHITECTURE_YU/INFORMATION_ARCHITECTURE_YU/Fall 2019/04 Final Project/Executive_Presentation_Template</vt:lpwstr>
  </property>
</Properties>
</file>